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tiff" ContentType="image/tif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slides/slide295.xml" ContentType="application/vnd.openxmlformats-officedocument.presentationml.slide+xml"/>
  <Override PartName="/ppt/slides/slide296.xml" ContentType="application/vnd.openxmlformats-officedocument.presentationml.slide+xml"/>
  <Override PartName="/ppt/slides/slide297.xml" ContentType="application/vnd.openxmlformats-officedocument.presentationml.slide+xml"/>
  <Override PartName="/ppt/slides/slide298.xml" ContentType="application/vnd.openxmlformats-officedocument.presentationml.slide+xml"/>
  <Override PartName="/ppt/slides/slide299.xml" ContentType="application/vnd.openxmlformats-officedocument.presentationml.slide+xml"/>
  <Override PartName="/ppt/slides/slide300.xml" ContentType="application/vnd.openxmlformats-officedocument.presentationml.slide+xml"/>
  <Override PartName="/ppt/slides/slide301.xml" ContentType="application/vnd.openxmlformats-officedocument.presentationml.slide+xml"/>
  <Override PartName="/ppt/slides/slide302.xml" ContentType="application/vnd.openxmlformats-officedocument.presentationml.slide+xml"/>
  <Override PartName="/ppt/slides/slide303.xml" ContentType="application/vnd.openxmlformats-officedocument.presentationml.slide+xml"/>
  <Override PartName="/ppt/slides/slide304.xml" ContentType="application/vnd.openxmlformats-officedocument.presentationml.slide+xml"/>
  <Override PartName="/ppt/slides/slide305.xml" ContentType="application/vnd.openxmlformats-officedocument.presentationml.slide+xml"/>
  <Override PartName="/ppt/slides/slide306.xml" ContentType="application/vnd.openxmlformats-officedocument.presentationml.slide+xml"/>
  <Override PartName="/ppt/slides/slide307.xml" ContentType="application/vnd.openxmlformats-officedocument.presentationml.slide+xml"/>
  <Override PartName="/ppt/slides/slide308.xml" ContentType="application/vnd.openxmlformats-officedocument.presentationml.slide+xml"/>
  <Override PartName="/ppt/slides/slide309.xml" ContentType="application/vnd.openxmlformats-officedocument.presentationml.slide+xml"/>
  <Override PartName="/ppt/slides/slide310.xml" ContentType="application/vnd.openxmlformats-officedocument.presentationml.slide+xml"/>
  <Override PartName="/ppt/slides/slide311.xml" ContentType="application/vnd.openxmlformats-officedocument.presentationml.slide+xml"/>
  <Override PartName="/ppt/slides/slide312.xml" ContentType="application/vnd.openxmlformats-officedocument.presentationml.slide+xml"/>
  <Override PartName="/ppt/slides/slide313.xml" ContentType="application/vnd.openxmlformats-officedocument.presentationml.slide+xml"/>
  <Override PartName="/ppt/slides/slide314.xml" ContentType="application/vnd.openxmlformats-officedocument.presentationml.slide+xml"/>
  <Override PartName="/ppt/slides/slide315.xml" ContentType="application/vnd.openxmlformats-officedocument.presentationml.slide+xml"/>
  <Override PartName="/ppt/slides/slide316.xml" ContentType="application/vnd.openxmlformats-officedocument.presentationml.slide+xml"/>
  <Override PartName="/ppt/slides/slide317.xml" ContentType="application/vnd.openxmlformats-officedocument.presentationml.slide+xml"/>
  <Override PartName="/ppt/slides/slide318.xml" ContentType="application/vnd.openxmlformats-officedocument.presentationml.slide+xml"/>
  <Override PartName="/ppt/slides/slide319.xml" ContentType="application/vnd.openxmlformats-officedocument.presentationml.slide+xml"/>
  <Override PartName="/ppt/slides/slide320.xml" ContentType="application/vnd.openxmlformats-officedocument.presentationml.slide+xml"/>
  <Override PartName="/ppt/slides/slide321.xml" ContentType="application/vnd.openxmlformats-officedocument.presentationml.slide+xml"/>
  <Override PartName="/ppt/slides/slide322.xml" ContentType="application/vnd.openxmlformats-officedocument.presentationml.slide+xml"/>
  <Override PartName="/ppt/slides/slide323.xml" ContentType="application/vnd.openxmlformats-officedocument.presentationml.slide+xml"/>
  <Override PartName="/ppt/slides/slide324.xml" ContentType="application/vnd.openxmlformats-officedocument.presentationml.slide+xml"/>
  <Override PartName="/ppt/slides/slide325.xml" ContentType="application/vnd.openxmlformats-officedocument.presentationml.slide+xml"/>
  <Override PartName="/ppt/slides/slide326.xml" ContentType="application/vnd.openxmlformats-officedocument.presentationml.slide+xml"/>
  <Override PartName="/ppt/slides/slide327.xml" ContentType="application/vnd.openxmlformats-officedocument.presentationml.slide+xml"/>
  <Override PartName="/ppt/slides/slide328.xml" ContentType="application/vnd.openxmlformats-officedocument.presentationml.slide+xml"/>
  <Override PartName="/ppt/slides/slide329.xml" ContentType="application/vnd.openxmlformats-officedocument.presentationml.slide+xml"/>
  <Override PartName="/ppt/slides/slide330.xml" ContentType="application/vnd.openxmlformats-officedocument.presentationml.slide+xml"/>
  <Override PartName="/ppt/slides/slide331.xml" ContentType="application/vnd.openxmlformats-officedocument.presentationml.slide+xml"/>
  <Override PartName="/ppt/slides/slide332.xml" ContentType="application/vnd.openxmlformats-officedocument.presentationml.slide+xml"/>
  <Override PartName="/ppt/slides/slide333.xml" ContentType="application/vnd.openxmlformats-officedocument.presentationml.slide+xml"/>
  <Override PartName="/ppt/slides/slide334.xml" ContentType="application/vnd.openxmlformats-officedocument.presentationml.slide+xml"/>
  <Override PartName="/ppt/slides/slide335.xml" ContentType="application/vnd.openxmlformats-officedocument.presentationml.slide+xml"/>
  <Override PartName="/ppt/slides/slide336.xml" ContentType="application/vnd.openxmlformats-officedocument.presentationml.slide+xml"/>
  <Override PartName="/ppt/slides/slide337.xml" ContentType="application/vnd.openxmlformats-officedocument.presentationml.slide+xml"/>
  <Override PartName="/ppt/slides/slide338.xml" ContentType="application/vnd.openxmlformats-officedocument.presentationml.slide+xml"/>
  <Override PartName="/ppt/slides/slide339.xml" ContentType="application/vnd.openxmlformats-officedocument.presentationml.slide+xml"/>
  <Override PartName="/ppt/slides/slide340.xml" ContentType="application/vnd.openxmlformats-officedocument.presentationml.slide+xml"/>
  <Override PartName="/ppt/slides/slide341.xml" ContentType="application/vnd.openxmlformats-officedocument.presentationml.slide+xml"/>
  <Override PartName="/ppt/slides/slide342.xml" ContentType="application/vnd.openxmlformats-officedocument.presentationml.slide+xml"/>
  <Override PartName="/ppt/slides/slide343.xml" ContentType="application/vnd.openxmlformats-officedocument.presentationml.slide+xml"/>
  <Override PartName="/ppt/slides/slide344.xml" ContentType="application/vnd.openxmlformats-officedocument.presentationml.slide+xml"/>
  <Override PartName="/ppt/slides/slide345.xml" ContentType="application/vnd.openxmlformats-officedocument.presentationml.slide+xml"/>
  <Override PartName="/ppt/slides/slide346.xml" ContentType="application/vnd.openxmlformats-officedocument.presentationml.slide+xml"/>
  <Override PartName="/ppt/slides/slide347.xml" ContentType="application/vnd.openxmlformats-officedocument.presentationml.slide+xml"/>
  <Override PartName="/ppt/slides/slide348.xml" ContentType="application/vnd.openxmlformats-officedocument.presentationml.slide+xml"/>
  <Override PartName="/ppt/slides/slide349.xml" ContentType="application/vnd.openxmlformats-officedocument.presentationml.slide+xml"/>
  <Override PartName="/ppt/slides/slide350.xml" ContentType="application/vnd.openxmlformats-officedocument.presentationml.slide+xml"/>
  <Override PartName="/ppt/slides/slide351.xml" ContentType="application/vnd.openxmlformats-officedocument.presentationml.slide+xml"/>
  <Override PartName="/ppt/slides/slide352.xml" ContentType="application/vnd.openxmlformats-officedocument.presentationml.slide+xml"/>
  <Override PartName="/ppt/slides/slide353.xml" ContentType="application/vnd.openxmlformats-officedocument.presentationml.slide+xml"/>
  <Override PartName="/ppt/slides/slide354.xml" ContentType="application/vnd.openxmlformats-officedocument.presentationml.slide+xml"/>
  <Override PartName="/ppt/slides/slide355.xml" ContentType="application/vnd.openxmlformats-officedocument.presentationml.slide+xml"/>
  <Override PartName="/ppt/slides/slide356.xml" ContentType="application/vnd.openxmlformats-officedocument.presentationml.slide+xml"/>
  <Override PartName="/ppt/slides/slide357.xml" ContentType="application/vnd.openxmlformats-officedocument.presentationml.slide+xml"/>
  <Override PartName="/ppt/slides/slide358.xml" ContentType="application/vnd.openxmlformats-officedocument.presentationml.slide+xml"/>
  <Override PartName="/ppt/slides/slide359.xml" ContentType="application/vnd.openxmlformats-officedocument.presentationml.slide+xml"/>
  <Override PartName="/ppt/slides/slide360.xml" ContentType="application/vnd.openxmlformats-officedocument.presentationml.slide+xml"/>
  <Override PartName="/ppt/slides/slide361.xml" ContentType="application/vnd.openxmlformats-officedocument.presentationml.slide+xml"/>
  <Override PartName="/ppt/slides/slide362.xml" ContentType="application/vnd.openxmlformats-officedocument.presentationml.slide+xml"/>
  <Override PartName="/ppt/slides/slide363.xml" ContentType="application/vnd.openxmlformats-officedocument.presentationml.slide+xml"/>
  <Override PartName="/ppt/slides/slide364.xml" ContentType="application/vnd.openxmlformats-officedocument.presentationml.slide+xml"/>
  <Override PartName="/ppt/slides/slide365.xml" ContentType="application/vnd.openxmlformats-officedocument.presentationml.slide+xml"/>
  <Override PartName="/ppt/slides/slide366.xml" ContentType="application/vnd.openxmlformats-officedocument.presentationml.slide+xml"/>
  <Override PartName="/ppt/slides/slide367.xml" ContentType="application/vnd.openxmlformats-officedocument.presentationml.slide+xml"/>
  <Override PartName="/ppt/slides/slide368.xml" ContentType="application/vnd.openxmlformats-officedocument.presentationml.slide+xml"/>
  <Override PartName="/ppt/slides/slide369.xml" ContentType="application/vnd.openxmlformats-officedocument.presentationml.slide+xml"/>
  <Override PartName="/ppt/slides/slide370.xml" ContentType="application/vnd.openxmlformats-officedocument.presentationml.slide+xml"/>
  <Override PartName="/ppt/slides/slide371.xml" ContentType="application/vnd.openxmlformats-officedocument.presentationml.slide+xml"/>
  <Override PartName="/ppt/slides/slide372.xml" ContentType="application/vnd.openxmlformats-officedocument.presentationml.slide+xml"/>
  <Override PartName="/ppt/slides/slide373.xml" ContentType="application/vnd.openxmlformats-officedocument.presentationml.slide+xml"/>
  <Override PartName="/ppt/slides/slide374.xml" ContentType="application/vnd.openxmlformats-officedocument.presentationml.slide+xml"/>
  <Override PartName="/ppt/slides/slide375.xml" ContentType="application/vnd.openxmlformats-officedocument.presentationml.slide+xml"/>
  <Override PartName="/ppt/slides/slide376.xml" ContentType="application/vnd.openxmlformats-officedocument.presentationml.slide+xml"/>
  <Override PartName="/ppt/slides/slide377.xml" ContentType="application/vnd.openxmlformats-officedocument.presentationml.slide+xml"/>
  <Override PartName="/ppt/slides/slide378.xml" ContentType="application/vnd.openxmlformats-officedocument.presentationml.slide+xml"/>
  <Override PartName="/ppt/slides/slide379.xml" ContentType="application/vnd.openxmlformats-officedocument.presentationml.slide+xml"/>
  <Override PartName="/ppt/slides/slide380.xml" ContentType="application/vnd.openxmlformats-officedocument.presentationml.slide+xml"/>
  <Override PartName="/ppt/slides/slide381.xml" ContentType="application/vnd.openxmlformats-officedocument.presentationml.slide+xml"/>
  <Override PartName="/ppt/slides/slide382.xml" ContentType="application/vnd.openxmlformats-officedocument.presentationml.slide+xml"/>
  <Override PartName="/ppt/slides/slide383.xml" ContentType="application/vnd.openxmlformats-officedocument.presentationml.slide+xml"/>
  <Override PartName="/ppt/slides/slide384.xml" ContentType="application/vnd.openxmlformats-officedocument.presentationml.slide+xml"/>
  <Override PartName="/ppt/slides/slide385.xml" ContentType="application/vnd.openxmlformats-officedocument.presentationml.slide+xml"/>
  <Override PartName="/ppt/slides/slide386.xml" ContentType="application/vnd.openxmlformats-officedocument.presentationml.slide+xml"/>
  <Override PartName="/ppt/slides/slide387.xml" ContentType="application/vnd.openxmlformats-officedocument.presentationml.slide+xml"/>
  <Override PartName="/ppt/slides/slide388.xml" ContentType="application/vnd.openxmlformats-officedocument.presentationml.slide+xml"/>
  <Override PartName="/ppt/slides/slide389.xml" ContentType="application/vnd.openxmlformats-officedocument.presentationml.slide+xml"/>
  <Override PartName="/ppt/slides/slide390.xml" ContentType="application/vnd.openxmlformats-officedocument.presentationml.slide+xml"/>
  <Override PartName="/ppt/slides/slide391.xml" ContentType="application/vnd.openxmlformats-officedocument.presentationml.slide+xml"/>
  <Override PartName="/ppt/slides/slide392.xml" ContentType="application/vnd.openxmlformats-officedocument.presentationml.slide+xml"/>
  <Override PartName="/ppt/slides/slide393.xml" ContentType="application/vnd.openxmlformats-officedocument.presentationml.slide+xml"/>
  <Override PartName="/ppt/slides/slide394.xml" ContentType="application/vnd.openxmlformats-officedocument.presentationml.slide+xml"/>
  <Override PartName="/ppt/slides/slide395.xml" ContentType="application/vnd.openxmlformats-officedocument.presentationml.slide+xml"/>
  <Override PartName="/ppt/slides/slide396.xml" ContentType="application/vnd.openxmlformats-officedocument.presentationml.slide+xml"/>
  <Override PartName="/ppt/slides/slide397.xml" ContentType="application/vnd.openxmlformats-officedocument.presentationml.slide+xml"/>
  <Override PartName="/ppt/slides/slide398.xml" ContentType="application/vnd.openxmlformats-officedocument.presentationml.slide+xml"/>
  <Override PartName="/ppt/slides/slide399.xml" ContentType="application/vnd.openxmlformats-officedocument.presentationml.slide+xml"/>
  <Override PartName="/ppt/slides/slide400.xml" ContentType="application/vnd.openxmlformats-officedocument.presentationml.slide+xml"/>
  <Override PartName="/ppt/slides/slide401.xml" ContentType="application/vnd.openxmlformats-officedocument.presentationml.slide+xml"/>
  <Override PartName="/ppt/slides/slide402.xml" ContentType="application/vnd.openxmlformats-officedocument.presentationml.slide+xml"/>
  <Override PartName="/ppt/slides/slide403.xml" ContentType="application/vnd.openxmlformats-officedocument.presentationml.slide+xml"/>
  <Override PartName="/ppt/slides/slide404.xml" ContentType="application/vnd.openxmlformats-officedocument.presentationml.slide+xml"/>
  <Override PartName="/ppt/slides/slide405.xml" ContentType="application/vnd.openxmlformats-officedocument.presentationml.slide+xml"/>
  <Override PartName="/ppt/slides/slide406.xml" ContentType="application/vnd.openxmlformats-officedocument.presentationml.slide+xml"/>
  <Override PartName="/ppt/slides/slide407.xml" ContentType="application/vnd.openxmlformats-officedocument.presentationml.slide+xml"/>
  <Override PartName="/ppt/slides/slide408.xml" ContentType="application/vnd.openxmlformats-officedocument.presentationml.slide+xml"/>
  <Override PartName="/ppt/slides/slide409.xml" ContentType="application/vnd.openxmlformats-officedocument.presentationml.slide+xml"/>
  <Override PartName="/ppt/slides/slide410.xml" ContentType="application/vnd.openxmlformats-officedocument.presentationml.slide+xml"/>
  <Override PartName="/ppt/slides/slide411.xml" ContentType="application/vnd.openxmlformats-officedocument.presentationml.slide+xml"/>
  <Override PartName="/ppt/slides/slide412.xml" ContentType="application/vnd.openxmlformats-officedocument.presentationml.slide+xml"/>
  <Override PartName="/ppt/slides/slide413.xml" ContentType="application/vnd.openxmlformats-officedocument.presentationml.slide+xml"/>
  <Override PartName="/ppt/slides/slide414.xml" ContentType="application/vnd.openxmlformats-officedocument.presentationml.slide+xml"/>
  <Override PartName="/ppt/slides/slide415.xml" ContentType="application/vnd.openxmlformats-officedocument.presentationml.slide+xml"/>
  <Override PartName="/ppt/slides/slide416.xml" ContentType="application/vnd.openxmlformats-officedocument.presentationml.slide+xml"/>
  <Override PartName="/ppt/slides/slide417.xml" ContentType="application/vnd.openxmlformats-officedocument.presentationml.slide+xml"/>
  <Override PartName="/ppt/slides/slide418.xml" ContentType="application/vnd.openxmlformats-officedocument.presentationml.slide+xml"/>
  <Override PartName="/ppt/slides/slide419.xml" ContentType="application/vnd.openxmlformats-officedocument.presentationml.slide+xml"/>
  <Override PartName="/ppt/slides/slide420.xml" ContentType="application/vnd.openxmlformats-officedocument.presentationml.slide+xml"/>
  <Override PartName="/ppt/slides/slide421.xml" ContentType="application/vnd.openxmlformats-officedocument.presentationml.slide+xml"/>
  <Override PartName="/ppt/slides/slide422.xml" ContentType="application/vnd.openxmlformats-officedocument.presentationml.slide+xml"/>
  <Override PartName="/ppt/slides/slide423.xml" ContentType="application/vnd.openxmlformats-officedocument.presentationml.slide+xml"/>
  <Override PartName="/ppt/slides/slide424.xml" ContentType="application/vnd.openxmlformats-officedocument.presentationml.slide+xml"/>
  <Override PartName="/ppt/slides/slide425.xml" ContentType="application/vnd.openxmlformats-officedocument.presentationml.slide+xml"/>
  <Override PartName="/ppt/slides/slide426.xml" ContentType="application/vnd.openxmlformats-officedocument.presentationml.slide+xml"/>
  <Override PartName="/ppt/slides/slide427.xml" ContentType="application/vnd.openxmlformats-officedocument.presentationml.slide+xml"/>
  <Override PartName="/ppt/slides/slide428.xml" ContentType="application/vnd.openxmlformats-officedocument.presentationml.slide+xml"/>
  <Override PartName="/ppt/slides/slide429.xml" ContentType="application/vnd.openxmlformats-officedocument.presentationml.slide+xml"/>
  <Override PartName="/ppt/slides/slide430.xml" ContentType="application/vnd.openxmlformats-officedocument.presentationml.slide+xml"/>
  <Override PartName="/ppt/slides/slide431.xml" ContentType="application/vnd.openxmlformats-officedocument.presentationml.slide+xml"/>
  <Override PartName="/ppt/slides/slide432.xml" ContentType="application/vnd.openxmlformats-officedocument.presentationml.slide+xml"/>
  <Override PartName="/ppt/slides/slide433.xml" ContentType="application/vnd.openxmlformats-officedocument.presentationml.slide+xml"/>
  <Override PartName="/ppt/slides/slide434.xml" ContentType="application/vnd.openxmlformats-officedocument.presentationml.slide+xml"/>
  <Override PartName="/ppt/slides/slide435.xml" ContentType="application/vnd.openxmlformats-officedocument.presentationml.slide+xml"/>
  <Override PartName="/ppt/slides/slide436.xml" ContentType="application/vnd.openxmlformats-officedocument.presentationml.slide+xml"/>
  <Override PartName="/ppt/slides/slide437.xml" ContentType="application/vnd.openxmlformats-officedocument.presentationml.slide+xml"/>
  <Override PartName="/ppt/slides/slide438.xml" ContentType="application/vnd.openxmlformats-officedocument.presentationml.slide+xml"/>
  <Override PartName="/ppt/slides/slide439.xml" ContentType="application/vnd.openxmlformats-officedocument.presentationml.slide+xml"/>
  <Override PartName="/ppt/slides/slide440.xml" ContentType="application/vnd.openxmlformats-officedocument.presentationml.slide+xml"/>
  <Override PartName="/ppt/slides/slide441.xml" ContentType="application/vnd.openxmlformats-officedocument.presentationml.slide+xml"/>
  <Override PartName="/ppt/slides/slide442.xml" ContentType="application/vnd.openxmlformats-officedocument.presentationml.slide+xml"/>
  <Override PartName="/ppt/slides/slide443.xml" ContentType="application/vnd.openxmlformats-officedocument.presentationml.slide+xml"/>
  <Override PartName="/ppt/slides/slide444.xml" ContentType="application/vnd.openxmlformats-officedocument.presentationml.slide+xml"/>
  <Override PartName="/ppt/slides/slide445.xml" ContentType="application/vnd.openxmlformats-officedocument.presentationml.slide+xml"/>
  <Override PartName="/ppt/slides/slide446.xml" ContentType="application/vnd.openxmlformats-officedocument.presentationml.slide+xml"/>
  <Override PartName="/ppt/slides/slide447.xml" ContentType="application/vnd.openxmlformats-officedocument.presentationml.slide+xml"/>
  <Override PartName="/ppt/slides/slide448.xml" ContentType="application/vnd.openxmlformats-officedocument.presentationml.slide+xml"/>
  <Override PartName="/ppt/slides/slide449.xml" ContentType="application/vnd.openxmlformats-officedocument.presentationml.slide+xml"/>
  <Override PartName="/ppt/slides/slide450.xml" ContentType="application/vnd.openxmlformats-officedocument.presentationml.slide+xml"/>
  <Override PartName="/ppt/slides/slide451.xml" ContentType="application/vnd.openxmlformats-officedocument.presentationml.slide+xml"/>
  <Override PartName="/ppt/slides/slide452.xml" ContentType="application/vnd.openxmlformats-officedocument.presentationml.slide+xml"/>
  <Override PartName="/ppt/slides/slide453.xml" ContentType="application/vnd.openxmlformats-officedocument.presentationml.slide+xml"/>
  <Override PartName="/ppt/slides/slide454.xml" ContentType="application/vnd.openxmlformats-officedocument.presentationml.slide+xml"/>
  <Override PartName="/ppt/slides/slide455.xml" ContentType="application/vnd.openxmlformats-officedocument.presentationml.slide+xml"/>
  <Override PartName="/ppt/slides/slide456.xml" ContentType="application/vnd.openxmlformats-officedocument.presentationml.slide+xml"/>
  <Override PartName="/ppt/slides/slide457.xml" ContentType="application/vnd.openxmlformats-officedocument.presentationml.slide+xml"/>
  <Override PartName="/ppt/slides/slide458.xml" ContentType="application/vnd.openxmlformats-officedocument.presentationml.slide+xml"/>
  <Override PartName="/ppt/slides/slide459.xml" ContentType="application/vnd.openxmlformats-officedocument.presentationml.slide+xml"/>
  <Override PartName="/ppt/slides/slide460.xml" ContentType="application/vnd.openxmlformats-officedocument.presentationml.slide+xml"/>
  <Override PartName="/ppt/slides/slide461.xml" ContentType="application/vnd.openxmlformats-officedocument.presentationml.slide+xml"/>
  <Override PartName="/ppt/slides/slide462.xml" ContentType="application/vnd.openxmlformats-officedocument.presentationml.slide+xml"/>
  <Override PartName="/ppt/slides/slide463.xml" ContentType="application/vnd.openxmlformats-officedocument.presentationml.slide+xml"/>
  <Override PartName="/ppt/slides/slide464.xml" ContentType="application/vnd.openxmlformats-officedocument.presentationml.slide+xml"/>
  <Override PartName="/ppt/slides/slide465.xml" ContentType="application/vnd.openxmlformats-officedocument.presentationml.slide+xml"/>
  <Override PartName="/ppt/slides/slide466.xml" ContentType="application/vnd.openxmlformats-officedocument.presentationml.slide+xml"/>
  <Override PartName="/ppt/slides/slide467.xml" ContentType="application/vnd.openxmlformats-officedocument.presentationml.slide+xml"/>
  <Override PartName="/ppt/slides/slide468.xml" ContentType="application/vnd.openxmlformats-officedocument.presentationml.slide+xml"/>
  <Override PartName="/ppt/slides/slide469.xml" ContentType="application/vnd.openxmlformats-officedocument.presentationml.slide+xml"/>
  <Override PartName="/ppt/slides/slide470.xml" ContentType="application/vnd.openxmlformats-officedocument.presentationml.slide+xml"/>
  <Override PartName="/ppt/slides/slide471.xml" ContentType="application/vnd.openxmlformats-officedocument.presentationml.slide+xml"/>
  <Override PartName="/ppt/slides/slide472.xml" ContentType="application/vnd.openxmlformats-officedocument.presentationml.slide+xml"/>
  <Override PartName="/ppt/slides/slide473.xml" ContentType="application/vnd.openxmlformats-officedocument.presentationml.slide+xml"/>
  <Override PartName="/ppt/slides/slide474.xml" ContentType="application/vnd.openxmlformats-officedocument.presentationml.slide+xml"/>
  <Override PartName="/ppt/slides/slide475.xml" ContentType="application/vnd.openxmlformats-officedocument.presentationml.slide+xml"/>
  <Override PartName="/ppt/slides/slide476.xml" ContentType="application/vnd.openxmlformats-officedocument.presentationml.slide+xml"/>
  <Override PartName="/ppt/slides/slide477.xml" ContentType="application/vnd.openxmlformats-officedocument.presentationml.slide+xml"/>
  <Override PartName="/ppt/slides/slide478.xml" ContentType="application/vnd.openxmlformats-officedocument.presentationml.slide+xml"/>
  <Override PartName="/ppt/slides/slide479.xml" ContentType="application/vnd.openxmlformats-officedocument.presentationml.slide+xml"/>
  <Override PartName="/ppt/slides/slide480.xml" ContentType="application/vnd.openxmlformats-officedocument.presentationml.slide+xml"/>
  <Override PartName="/ppt/slides/slide481.xml" ContentType="application/vnd.openxmlformats-officedocument.presentationml.slide+xml"/>
  <Override PartName="/ppt/slides/slide482.xml" ContentType="application/vnd.openxmlformats-officedocument.presentationml.slide+xml"/>
  <Override PartName="/ppt/slides/slide483.xml" ContentType="application/vnd.openxmlformats-officedocument.presentationml.slide+xml"/>
  <Override PartName="/ppt/slides/slide484.xml" ContentType="application/vnd.openxmlformats-officedocument.presentationml.slide+xml"/>
  <Override PartName="/ppt/slides/slide485.xml" ContentType="application/vnd.openxmlformats-officedocument.presentationml.slide+xml"/>
  <Override PartName="/ppt/slides/slide486.xml" ContentType="application/vnd.openxmlformats-officedocument.presentationml.slide+xml"/>
  <Override PartName="/ppt/slides/slide487.xml" ContentType="application/vnd.openxmlformats-officedocument.presentationml.slide+xml"/>
  <Override PartName="/ppt/slides/slide488.xml" ContentType="application/vnd.openxmlformats-officedocument.presentationml.slide+xml"/>
  <Override PartName="/ppt/slides/slide489.xml" ContentType="application/vnd.openxmlformats-officedocument.presentationml.slide+xml"/>
  <Override PartName="/ppt/slides/slide490.xml" ContentType="application/vnd.openxmlformats-officedocument.presentationml.slide+xml"/>
  <Override PartName="/ppt/slides/slide491.xml" ContentType="application/vnd.openxmlformats-officedocument.presentationml.slide+xml"/>
  <Override PartName="/ppt/slides/slide492.xml" ContentType="application/vnd.openxmlformats-officedocument.presentationml.slide+xml"/>
  <Override PartName="/ppt/slides/slide493.xml" ContentType="application/vnd.openxmlformats-officedocument.presentationml.slide+xml"/>
  <Override PartName="/ppt/slides/slide494.xml" ContentType="application/vnd.openxmlformats-officedocument.presentationml.slide+xml"/>
  <Override PartName="/ppt/slides/slide495.xml" ContentType="application/vnd.openxmlformats-officedocument.presentationml.slide+xml"/>
  <Override PartName="/ppt/slides/slide496.xml" ContentType="application/vnd.openxmlformats-officedocument.presentationml.slide+xml"/>
  <Override PartName="/ppt/slides/slide497.xml" ContentType="application/vnd.openxmlformats-officedocument.presentationml.slide+xml"/>
  <Override PartName="/ppt/slides/slide498.xml" ContentType="application/vnd.openxmlformats-officedocument.presentationml.slide+xml"/>
  <Override PartName="/ppt/slides/slide499.xml" ContentType="application/vnd.openxmlformats-officedocument.presentationml.slide+xml"/>
  <Override PartName="/ppt/slides/slide500.xml" ContentType="application/vnd.openxmlformats-officedocument.presentationml.slide+xml"/>
  <Override PartName="/ppt/slides/slide501.xml" ContentType="application/vnd.openxmlformats-officedocument.presentationml.slide+xml"/>
  <Override PartName="/ppt/slides/slide502.xml" ContentType="application/vnd.openxmlformats-officedocument.presentationml.slide+xml"/>
  <Override PartName="/ppt/slides/slide503.xml" ContentType="application/vnd.openxmlformats-officedocument.presentationml.slide+xml"/>
  <Override PartName="/ppt/slides/slide504.xml" ContentType="application/vnd.openxmlformats-officedocument.presentationml.slide+xml"/>
  <Override PartName="/ppt/slides/slide505.xml" ContentType="application/vnd.openxmlformats-officedocument.presentationml.slide+xml"/>
  <Override PartName="/ppt/slides/slide506.xml" ContentType="application/vnd.openxmlformats-officedocument.presentationml.slide+xml"/>
  <Override PartName="/ppt/slides/slide507.xml" ContentType="application/vnd.openxmlformats-officedocument.presentationml.slide+xml"/>
  <Override PartName="/ppt/slides/slide508.xml" ContentType="application/vnd.openxmlformats-officedocument.presentationml.slide+xml"/>
  <Override PartName="/ppt/slides/slide509.xml" ContentType="application/vnd.openxmlformats-officedocument.presentationml.slide+xml"/>
  <Override PartName="/ppt/slides/slide510.xml" ContentType="application/vnd.openxmlformats-officedocument.presentationml.slide+xml"/>
  <Override PartName="/ppt/slides/slide511.xml" ContentType="application/vnd.openxmlformats-officedocument.presentationml.slide+xml"/>
  <Override PartName="/ppt/slides/slide512.xml" ContentType="application/vnd.openxmlformats-officedocument.presentationml.slide+xml"/>
  <Override PartName="/ppt/slides/slide513.xml" ContentType="application/vnd.openxmlformats-officedocument.presentationml.slide+xml"/>
  <Override PartName="/ppt/slides/slide514.xml" ContentType="application/vnd.openxmlformats-officedocument.presentationml.slide+xml"/>
  <Override PartName="/ppt/slides/slide515.xml" ContentType="application/vnd.openxmlformats-officedocument.presentationml.slide+xml"/>
  <Override PartName="/ppt/slides/slide516.xml" ContentType="application/vnd.openxmlformats-officedocument.presentationml.slide+xml"/>
  <Override PartName="/ppt/slides/slide517.xml" ContentType="application/vnd.openxmlformats-officedocument.presentationml.slide+xml"/>
  <Override PartName="/ppt/slides/slide518.xml" ContentType="application/vnd.openxmlformats-officedocument.presentationml.slide+xml"/>
  <Override PartName="/ppt/slides/slide519.xml" ContentType="application/vnd.openxmlformats-officedocument.presentationml.slide+xml"/>
  <Override PartName="/ppt/slides/slide520.xml" ContentType="application/vnd.openxmlformats-officedocument.presentationml.slide+xml"/>
  <Override PartName="/ppt/slides/slide521.xml" ContentType="application/vnd.openxmlformats-officedocument.presentationml.slide+xml"/>
  <Override PartName="/ppt/slides/slide522.xml" ContentType="application/vnd.openxmlformats-officedocument.presentationml.slide+xml"/>
  <Override PartName="/ppt/slides/slide523.xml" ContentType="application/vnd.openxmlformats-officedocument.presentationml.slide+xml"/>
  <Override PartName="/ppt/slides/slide524.xml" ContentType="application/vnd.openxmlformats-officedocument.presentationml.slide+xml"/>
  <Override PartName="/ppt/slides/slide525.xml" ContentType="application/vnd.openxmlformats-officedocument.presentationml.slide+xml"/>
  <Override PartName="/ppt/slides/slide526.xml" ContentType="application/vnd.openxmlformats-officedocument.presentationml.slide+xml"/>
  <Override PartName="/ppt/slides/slide527.xml" ContentType="application/vnd.openxmlformats-officedocument.presentationml.slide+xml"/>
  <Override PartName="/ppt/slides/slide528.xml" ContentType="application/vnd.openxmlformats-officedocument.presentationml.slide+xml"/>
  <Override PartName="/ppt/slides/slide529.xml" ContentType="application/vnd.openxmlformats-officedocument.presentationml.slide+xml"/>
  <Override PartName="/ppt/slides/slide530.xml" ContentType="application/vnd.openxmlformats-officedocument.presentationml.slide+xml"/>
  <Override PartName="/ppt/slides/slide531.xml" ContentType="application/vnd.openxmlformats-officedocument.presentationml.slide+xml"/>
  <Override PartName="/ppt/slides/slide532.xml" ContentType="application/vnd.openxmlformats-officedocument.presentationml.slide+xml"/>
  <Override PartName="/ppt/slides/slide533.xml" ContentType="application/vnd.openxmlformats-officedocument.presentationml.slide+xml"/>
  <Override PartName="/ppt/slides/slide534.xml" ContentType="application/vnd.openxmlformats-officedocument.presentationml.slide+xml"/>
  <Override PartName="/ppt/slides/slide535.xml" ContentType="application/vnd.openxmlformats-officedocument.presentationml.slide+xml"/>
  <Override PartName="/ppt/slides/slide536.xml" ContentType="application/vnd.openxmlformats-officedocument.presentationml.slide+xml"/>
  <Override PartName="/ppt/slides/slide537.xml" ContentType="application/vnd.openxmlformats-officedocument.presentationml.slide+xml"/>
  <Override PartName="/ppt/slides/slide538.xml" ContentType="application/vnd.openxmlformats-officedocument.presentationml.slide+xml"/>
  <Override PartName="/ppt/slides/slide539.xml" ContentType="application/vnd.openxmlformats-officedocument.presentationml.slide+xml"/>
  <Override PartName="/ppt/slides/slide540.xml" ContentType="application/vnd.openxmlformats-officedocument.presentationml.slide+xml"/>
  <Override PartName="/ppt/slides/slide541.xml" ContentType="application/vnd.openxmlformats-officedocument.presentationml.slide+xml"/>
  <Override PartName="/ppt/slides/slide542.xml" ContentType="application/vnd.openxmlformats-officedocument.presentationml.slide+xml"/>
  <Override PartName="/ppt/slides/slide543.xml" ContentType="application/vnd.openxmlformats-officedocument.presentationml.slide+xml"/>
  <Override PartName="/ppt/slides/slide544.xml" ContentType="application/vnd.openxmlformats-officedocument.presentationml.slide+xml"/>
  <Override PartName="/ppt/slides/slide545.xml" ContentType="application/vnd.openxmlformats-officedocument.presentationml.slide+xml"/>
  <Override PartName="/ppt/slides/slide546.xml" ContentType="application/vnd.openxmlformats-officedocument.presentationml.slide+xml"/>
  <Override PartName="/ppt/slides/slide547.xml" ContentType="application/vnd.openxmlformats-officedocument.presentationml.slide+xml"/>
  <Override PartName="/ppt/slides/slide548.xml" ContentType="application/vnd.openxmlformats-officedocument.presentationml.slide+xml"/>
  <Override PartName="/ppt/slides/slide549.xml" ContentType="application/vnd.openxmlformats-officedocument.presentationml.slide+xml"/>
  <Override PartName="/ppt/slides/slide550.xml" ContentType="application/vnd.openxmlformats-officedocument.presentationml.slide+xml"/>
  <Override PartName="/ppt/slides/slide551.xml" ContentType="application/vnd.openxmlformats-officedocument.presentationml.slide+xml"/>
  <Override PartName="/ppt/slides/slide552.xml" ContentType="application/vnd.openxmlformats-officedocument.presentationml.slide+xml"/>
  <Override PartName="/ppt/slides/slide553.xml" ContentType="application/vnd.openxmlformats-officedocument.presentationml.slide+xml"/>
  <Override PartName="/ppt/slides/slide554.xml" ContentType="application/vnd.openxmlformats-officedocument.presentationml.slide+xml"/>
  <Override PartName="/ppt/slides/slide555.xml" ContentType="application/vnd.openxmlformats-officedocument.presentationml.slide+xml"/>
  <Override PartName="/ppt/slides/slide556.xml" ContentType="application/vnd.openxmlformats-officedocument.presentationml.slide+xml"/>
  <Override PartName="/ppt/slides/slide557.xml" ContentType="application/vnd.openxmlformats-officedocument.presentationml.slide+xml"/>
  <Override PartName="/ppt/slides/slide558.xml" ContentType="application/vnd.openxmlformats-officedocument.presentationml.slide+xml"/>
  <Override PartName="/ppt/slides/slide559.xml" ContentType="application/vnd.openxmlformats-officedocument.presentationml.slide+xml"/>
  <Override PartName="/ppt/slides/slide560.xml" ContentType="application/vnd.openxmlformats-officedocument.presentationml.slide+xml"/>
  <Override PartName="/ppt/slides/slide561.xml" ContentType="application/vnd.openxmlformats-officedocument.presentationml.slide+xml"/>
  <Override PartName="/ppt/slides/slide562.xml" ContentType="application/vnd.openxmlformats-officedocument.presentationml.slide+xml"/>
  <Override PartName="/ppt/slides/slide563.xml" ContentType="application/vnd.openxmlformats-officedocument.presentationml.slide+xml"/>
  <Override PartName="/ppt/slides/slide564.xml" ContentType="application/vnd.openxmlformats-officedocument.presentationml.slide+xml"/>
  <Override PartName="/ppt/slides/slide565.xml" ContentType="application/vnd.openxmlformats-officedocument.presentationml.slide+xml"/>
  <Override PartName="/ppt/slides/slide566.xml" ContentType="application/vnd.openxmlformats-officedocument.presentationml.slide+xml"/>
  <Override PartName="/ppt/slides/slide567.xml" ContentType="application/vnd.openxmlformats-officedocument.presentationml.slide+xml"/>
  <Override PartName="/ppt/slides/slide568.xml" ContentType="application/vnd.openxmlformats-officedocument.presentationml.slide+xml"/>
  <Override PartName="/ppt/slides/slide569.xml" ContentType="application/vnd.openxmlformats-officedocument.presentationml.slide+xml"/>
  <Override PartName="/ppt/slides/slide570.xml" ContentType="application/vnd.openxmlformats-officedocument.presentationml.slide+xml"/>
  <Override PartName="/ppt/slides/slide571.xml" ContentType="application/vnd.openxmlformats-officedocument.presentationml.slide+xml"/>
  <Override PartName="/ppt/slides/slide572.xml" ContentType="application/vnd.openxmlformats-officedocument.presentationml.slide+xml"/>
  <Override PartName="/ppt/slides/slide573.xml" ContentType="application/vnd.openxmlformats-officedocument.presentationml.slide+xml"/>
  <Override PartName="/ppt/slides/slide574.xml" ContentType="application/vnd.openxmlformats-officedocument.presentationml.slide+xml"/>
  <Override PartName="/ppt/slides/slide575.xml" ContentType="application/vnd.openxmlformats-officedocument.presentationml.slide+xml"/>
  <Override PartName="/ppt/slides/slide576.xml" ContentType="application/vnd.openxmlformats-officedocument.presentationml.slide+xml"/>
  <Override PartName="/ppt/slides/slide577.xml" ContentType="application/vnd.openxmlformats-officedocument.presentationml.slide+xml"/>
  <Override PartName="/ppt/slides/slide578.xml" ContentType="application/vnd.openxmlformats-officedocument.presentationml.slide+xml"/>
  <Override PartName="/ppt/slides/slide579.xml" ContentType="application/vnd.openxmlformats-officedocument.presentationml.slide+xml"/>
  <Override PartName="/ppt/slides/slide580.xml" ContentType="application/vnd.openxmlformats-officedocument.presentationml.slide+xml"/>
  <Override PartName="/ppt/slides/slide581.xml" ContentType="application/vnd.openxmlformats-officedocument.presentationml.slide+xml"/>
  <Override PartName="/ppt/slides/slide582.xml" ContentType="application/vnd.openxmlformats-officedocument.presentationml.slide+xml"/>
  <Override PartName="/ppt/slides/slide583.xml" ContentType="application/vnd.openxmlformats-officedocument.presentationml.slide+xml"/>
  <Override PartName="/ppt/slides/slide584.xml" ContentType="application/vnd.openxmlformats-officedocument.presentationml.slide+xml"/>
  <Override PartName="/ppt/slides/slide585.xml" ContentType="application/vnd.openxmlformats-officedocument.presentationml.slide+xml"/>
  <Override PartName="/ppt/slides/slide586.xml" ContentType="application/vnd.openxmlformats-officedocument.presentationml.slide+xml"/>
  <Override PartName="/ppt/slides/slide587.xml" ContentType="application/vnd.openxmlformats-officedocument.presentationml.slide+xml"/>
  <Override PartName="/ppt/slides/slide588.xml" ContentType="application/vnd.openxmlformats-officedocument.presentationml.slide+xml"/>
  <Override PartName="/ppt/slides/slide589.xml" ContentType="application/vnd.openxmlformats-officedocument.presentationml.slide+xml"/>
  <Override PartName="/ppt/slides/slide590.xml" ContentType="application/vnd.openxmlformats-officedocument.presentationml.slide+xml"/>
  <Override PartName="/ppt/slides/slide591.xml" ContentType="application/vnd.openxmlformats-officedocument.presentationml.slide+xml"/>
  <Override PartName="/ppt/slides/slide592.xml" ContentType="application/vnd.openxmlformats-officedocument.presentationml.slide+xml"/>
  <Override PartName="/ppt/slides/slide593.xml" ContentType="application/vnd.openxmlformats-officedocument.presentationml.slide+xml"/>
  <Override PartName="/ppt/slides/slide594.xml" ContentType="application/vnd.openxmlformats-officedocument.presentationml.slide+xml"/>
  <Override PartName="/ppt/slides/slide595.xml" ContentType="application/vnd.openxmlformats-officedocument.presentationml.slide+xml"/>
  <Override PartName="/ppt/slides/slide596.xml" ContentType="application/vnd.openxmlformats-officedocument.presentationml.slide+xml"/>
  <Override PartName="/ppt/slides/slide597.xml" ContentType="application/vnd.openxmlformats-officedocument.presentationml.slide+xml"/>
  <Override PartName="/ppt/slides/slide598.xml" ContentType="application/vnd.openxmlformats-officedocument.presentationml.slide+xml"/>
  <Override PartName="/ppt/slides/slide599.xml" ContentType="application/vnd.openxmlformats-officedocument.presentationml.slide+xml"/>
  <Override PartName="/ppt/slides/slide600.xml" ContentType="application/vnd.openxmlformats-officedocument.presentationml.slide+xml"/>
  <Override PartName="/ppt/slides/slide601.xml" ContentType="application/vnd.openxmlformats-officedocument.presentationml.slide+xml"/>
  <Override PartName="/ppt/slides/slide602.xml" ContentType="application/vnd.openxmlformats-officedocument.presentationml.slide+xml"/>
  <Override PartName="/ppt/slides/slide603.xml" ContentType="application/vnd.openxmlformats-officedocument.presentationml.slide+xml"/>
  <Override PartName="/ppt/slides/slide604.xml" ContentType="application/vnd.openxmlformats-officedocument.presentationml.slide+xml"/>
  <Override PartName="/ppt/slides/slide605.xml" ContentType="application/vnd.openxmlformats-officedocument.presentationml.slide+xml"/>
  <Override PartName="/ppt/slides/slide606.xml" ContentType="application/vnd.openxmlformats-officedocument.presentationml.slide+xml"/>
  <Override PartName="/ppt/slides/slide607.xml" ContentType="application/vnd.openxmlformats-officedocument.presentationml.slide+xml"/>
  <Override PartName="/ppt/slides/slide608.xml" ContentType="application/vnd.openxmlformats-officedocument.presentationml.slide+xml"/>
  <Override PartName="/ppt/slides/slide609.xml" ContentType="application/vnd.openxmlformats-officedocument.presentationml.slide+xml"/>
  <Override PartName="/ppt/slides/slide610.xml" ContentType="application/vnd.openxmlformats-officedocument.presentationml.slide+xml"/>
  <Override PartName="/ppt/slides/slide611.xml" ContentType="application/vnd.openxmlformats-officedocument.presentationml.slide+xml"/>
  <Override PartName="/ppt/slides/slide612.xml" ContentType="application/vnd.openxmlformats-officedocument.presentationml.slide+xml"/>
  <Override PartName="/ppt/slides/slide613.xml" ContentType="application/vnd.openxmlformats-officedocument.presentationml.slide+xml"/>
  <Override PartName="/ppt/slides/slide614.xml" ContentType="application/vnd.openxmlformats-officedocument.presentationml.slide+xml"/>
  <Override PartName="/ppt/slides/slide615.xml" ContentType="application/vnd.openxmlformats-officedocument.presentationml.slide+xml"/>
  <Override PartName="/ppt/slides/slide616.xml" ContentType="application/vnd.openxmlformats-officedocument.presentationml.slide+xml"/>
  <Override PartName="/ppt/slides/slide617.xml" ContentType="application/vnd.openxmlformats-officedocument.presentationml.slide+xml"/>
  <Override PartName="/ppt/slides/slide618.xml" ContentType="application/vnd.openxmlformats-officedocument.presentationml.slide+xml"/>
  <Override PartName="/ppt/slides/slide619.xml" ContentType="application/vnd.openxmlformats-officedocument.presentationml.slide+xml"/>
  <Override PartName="/ppt/slides/slide620.xml" ContentType="application/vnd.openxmlformats-officedocument.presentationml.slide+xml"/>
  <Override PartName="/ppt/slides/slide621.xml" ContentType="application/vnd.openxmlformats-officedocument.presentationml.slide+xml"/>
  <Override PartName="/ppt/slides/slide622.xml" ContentType="application/vnd.openxmlformats-officedocument.presentationml.slide+xml"/>
  <Override PartName="/ppt/slides/slide623.xml" ContentType="application/vnd.openxmlformats-officedocument.presentationml.slide+xml"/>
  <Override PartName="/ppt/slides/slide624.xml" ContentType="application/vnd.openxmlformats-officedocument.presentationml.slide+xml"/>
  <Override PartName="/ppt/slides/slide625.xml" ContentType="application/vnd.openxmlformats-officedocument.presentationml.slide+xml"/>
  <Override PartName="/ppt/slides/slide626.xml" ContentType="application/vnd.openxmlformats-officedocument.presentationml.slide+xml"/>
  <Override PartName="/ppt/slides/slide627.xml" ContentType="application/vnd.openxmlformats-officedocument.presentationml.slide+xml"/>
  <Override PartName="/ppt/slides/slide628.xml" ContentType="application/vnd.openxmlformats-officedocument.presentationml.slide+xml"/>
  <Override PartName="/ppt/slides/slide629.xml" ContentType="application/vnd.openxmlformats-officedocument.presentationml.slide+xml"/>
  <Override PartName="/ppt/slides/slide630.xml" ContentType="application/vnd.openxmlformats-officedocument.presentationml.slide+xml"/>
  <Override PartName="/ppt/slides/slide631.xml" ContentType="application/vnd.openxmlformats-officedocument.presentationml.slide+xml"/>
  <Override PartName="/ppt/slides/slide632.xml" ContentType="application/vnd.openxmlformats-officedocument.presentationml.slide+xml"/>
  <Override PartName="/ppt/slides/slide633.xml" ContentType="application/vnd.openxmlformats-officedocument.presentationml.slide+xml"/>
  <Override PartName="/ppt/slides/slide634.xml" ContentType="application/vnd.openxmlformats-officedocument.presentationml.slide+xml"/>
  <Override PartName="/ppt/slides/slide635.xml" ContentType="application/vnd.openxmlformats-officedocument.presentationml.slide+xml"/>
  <Override PartName="/ppt/slides/slide636.xml" ContentType="application/vnd.openxmlformats-officedocument.presentationml.slide+xml"/>
  <Override PartName="/ppt/slides/slide637.xml" ContentType="application/vnd.openxmlformats-officedocument.presentationml.slide+xml"/>
  <Override PartName="/ppt/slides/slide638.xml" ContentType="application/vnd.openxmlformats-officedocument.presentationml.slide+xml"/>
  <Override PartName="/ppt/slides/slide639.xml" ContentType="application/vnd.openxmlformats-officedocument.presentationml.slide+xml"/>
  <Override PartName="/ppt/slides/slide640.xml" ContentType="application/vnd.openxmlformats-officedocument.presentationml.slide+xml"/>
  <Override PartName="/ppt/slides/slide641.xml" ContentType="application/vnd.openxmlformats-officedocument.presentationml.slide+xml"/>
  <Override PartName="/ppt/slides/slide642.xml" ContentType="application/vnd.openxmlformats-officedocument.presentationml.slide+xml"/>
  <Override PartName="/ppt/slides/slide643.xml" ContentType="application/vnd.openxmlformats-officedocument.presentationml.slide+xml"/>
  <Override PartName="/ppt/slides/slide644.xml" ContentType="application/vnd.openxmlformats-officedocument.presentationml.slide+xml"/>
  <Override PartName="/ppt/slides/slide645.xml" ContentType="application/vnd.openxmlformats-officedocument.presentationml.slide+xml"/>
  <Override PartName="/ppt/slides/slide646.xml" ContentType="application/vnd.openxmlformats-officedocument.presentationml.slide+xml"/>
  <Override PartName="/ppt/slides/slide647.xml" ContentType="application/vnd.openxmlformats-officedocument.presentationml.slide+xml"/>
  <Override PartName="/ppt/slides/slide648.xml" ContentType="application/vnd.openxmlformats-officedocument.presentationml.slide+xml"/>
  <Override PartName="/ppt/slides/slide649.xml" ContentType="application/vnd.openxmlformats-officedocument.presentationml.slide+xml"/>
  <Override PartName="/ppt/slides/slide650.xml" ContentType="application/vnd.openxmlformats-officedocument.presentationml.slide+xml"/>
  <Override PartName="/ppt/slides/slide651.xml" ContentType="application/vnd.openxmlformats-officedocument.presentationml.slide+xml"/>
  <Override PartName="/ppt/slides/slide652.xml" ContentType="application/vnd.openxmlformats-officedocument.presentationml.slide+xml"/>
  <Override PartName="/ppt/slides/slide653.xml" ContentType="application/vnd.openxmlformats-officedocument.presentationml.slide+xml"/>
  <Override PartName="/ppt/slides/slide654.xml" ContentType="application/vnd.openxmlformats-officedocument.presentationml.slide+xml"/>
  <Override PartName="/ppt/slides/slide655.xml" ContentType="application/vnd.openxmlformats-officedocument.presentationml.slide+xml"/>
  <Override PartName="/ppt/slides/slide656.xml" ContentType="application/vnd.openxmlformats-officedocument.presentationml.slide+xml"/>
  <Override PartName="/ppt/slides/slide657.xml" ContentType="application/vnd.openxmlformats-officedocument.presentationml.slide+xml"/>
  <Override PartName="/ppt/slides/slide658.xml" ContentType="application/vnd.openxmlformats-officedocument.presentationml.slide+xml"/>
  <Override PartName="/ppt/slides/slide659.xml" ContentType="application/vnd.openxmlformats-officedocument.presentationml.slide+xml"/>
  <Override PartName="/ppt/slides/slide660.xml" ContentType="application/vnd.openxmlformats-officedocument.presentationml.slide+xml"/>
  <Override PartName="/ppt/slides/slide661.xml" ContentType="application/vnd.openxmlformats-officedocument.presentationml.slide+xml"/>
  <Override PartName="/ppt/slides/slide662.xml" ContentType="application/vnd.openxmlformats-officedocument.presentationml.slide+xml"/>
  <Override PartName="/ppt/slides/slide663.xml" ContentType="application/vnd.openxmlformats-officedocument.presentationml.slide+xml"/>
  <Override PartName="/ppt/slides/slide664.xml" ContentType="application/vnd.openxmlformats-officedocument.presentationml.slide+xml"/>
  <Override PartName="/ppt/slides/slide665.xml" ContentType="application/vnd.openxmlformats-officedocument.presentationml.slide+xml"/>
  <Override PartName="/ppt/slides/slide666.xml" ContentType="application/vnd.openxmlformats-officedocument.presentationml.slide+xml"/>
  <Override PartName="/ppt/slides/slide667.xml" ContentType="application/vnd.openxmlformats-officedocument.presentationml.slide+xml"/>
  <Override PartName="/ppt/slides/slide668.xml" ContentType="application/vnd.openxmlformats-officedocument.presentationml.slide+xml"/>
  <Override PartName="/ppt/slides/slide669.xml" ContentType="application/vnd.openxmlformats-officedocument.presentationml.slide+xml"/>
  <Override PartName="/ppt/slides/slide670.xml" ContentType="application/vnd.openxmlformats-officedocument.presentationml.slide+xml"/>
  <Override PartName="/ppt/slides/slide671.xml" ContentType="application/vnd.openxmlformats-officedocument.presentationml.slide+xml"/>
  <Override PartName="/ppt/slides/slide672.xml" ContentType="application/vnd.openxmlformats-officedocument.presentationml.slide+xml"/>
  <Override PartName="/ppt/slides/slide673.xml" ContentType="application/vnd.openxmlformats-officedocument.presentationml.slide+xml"/>
  <Override PartName="/ppt/slides/slide674.xml" ContentType="application/vnd.openxmlformats-officedocument.presentationml.slide+xml"/>
  <Override PartName="/ppt/slides/slide675.xml" ContentType="application/vnd.openxmlformats-officedocument.presentationml.slide+xml"/>
  <Override PartName="/ppt/slides/slide676.xml" ContentType="application/vnd.openxmlformats-officedocument.presentationml.slide+xml"/>
  <Override PartName="/ppt/slides/slide677.xml" ContentType="application/vnd.openxmlformats-officedocument.presentationml.slide+xml"/>
  <Override PartName="/ppt/slides/slide678.xml" ContentType="application/vnd.openxmlformats-officedocument.presentationml.slide+xml"/>
  <Override PartName="/ppt/slides/slide679.xml" ContentType="application/vnd.openxmlformats-officedocument.presentationml.slide+xml"/>
  <Override PartName="/ppt/slides/slide680.xml" ContentType="application/vnd.openxmlformats-officedocument.presentationml.slide+xml"/>
  <Override PartName="/ppt/slides/slide681.xml" ContentType="application/vnd.openxmlformats-officedocument.presentationml.slide+xml"/>
  <Override PartName="/ppt/slides/slide682.xml" ContentType="application/vnd.openxmlformats-officedocument.presentationml.slide+xml"/>
  <Override PartName="/ppt/slides/slide683.xml" ContentType="application/vnd.openxmlformats-officedocument.presentationml.slide+xml"/>
  <Override PartName="/ppt/slides/slide684.xml" ContentType="application/vnd.openxmlformats-officedocument.presentationml.slide+xml"/>
  <Override PartName="/ppt/slides/slide685.xml" ContentType="application/vnd.openxmlformats-officedocument.presentationml.slide+xml"/>
  <Override PartName="/ppt/slides/slide686.xml" ContentType="application/vnd.openxmlformats-officedocument.presentationml.slide+xml"/>
  <Override PartName="/ppt/slides/slide687.xml" ContentType="application/vnd.openxmlformats-officedocument.presentationml.slide+xml"/>
  <Override PartName="/ppt/slides/slide688.xml" ContentType="application/vnd.openxmlformats-officedocument.presentationml.slide+xml"/>
  <Override PartName="/ppt/slides/slide689.xml" ContentType="application/vnd.openxmlformats-officedocument.presentationml.slide+xml"/>
  <Override PartName="/ppt/slides/slide690.xml" ContentType="application/vnd.openxmlformats-officedocument.presentationml.slide+xml"/>
  <Override PartName="/ppt/slides/slide691.xml" ContentType="application/vnd.openxmlformats-officedocument.presentationml.slide+xml"/>
  <Override PartName="/ppt/slides/slide692.xml" ContentType="application/vnd.openxmlformats-officedocument.presentationml.slide+xml"/>
  <Override PartName="/ppt/slides/slide693.xml" ContentType="application/vnd.openxmlformats-officedocument.presentationml.slide+xml"/>
  <Override PartName="/ppt/slides/slide694.xml" ContentType="application/vnd.openxmlformats-officedocument.presentationml.slide+xml"/>
  <Override PartName="/ppt/slides/slide695.xml" ContentType="application/vnd.openxmlformats-officedocument.presentationml.slide+xml"/>
  <Override PartName="/ppt/slides/slide696.xml" ContentType="application/vnd.openxmlformats-officedocument.presentationml.slide+xml"/>
  <Override PartName="/ppt/slides/slide697.xml" ContentType="application/vnd.openxmlformats-officedocument.presentationml.slide+xml"/>
  <Override PartName="/ppt/slides/slide698.xml" ContentType="application/vnd.openxmlformats-officedocument.presentationml.slide+xml"/>
  <Override PartName="/ppt/slides/slide699.xml" ContentType="application/vnd.openxmlformats-officedocument.presentationml.slide+xml"/>
  <Override PartName="/ppt/slides/slide700.xml" ContentType="application/vnd.openxmlformats-officedocument.presentationml.slide+xml"/>
  <Override PartName="/ppt/slides/slide701.xml" ContentType="application/vnd.openxmlformats-officedocument.presentationml.slide+xml"/>
  <Override PartName="/ppt/slides/slide702.xml" ContentType="application/vnd.openxmlformats-officedocument.presentationml.slide+xml"/>
  <Override PartName="/ppt/slides/slide703.xml" ContentType="application/vnd.openxmlformats-officedocument.presentationml.slide+xml"/>
  <Override PartName="/ppt/slides/slide704.xml" ContentType="application/vnd.openxmlformats-officedocument.presentationml.slide+xml"/>
  <Override PartName="/ppt/slides/slide705.xml" ContentType="application/vnd.openxmlformats-officedocument.presentationml.slide+xml"/>
  <Override PartName="/ppt/slides/slide706.xml" ContentType="application/vnd.openxmlformats-officedocument.presentationml.slide+xml"/>
  <Override PartName="/ppt/slides/slide707.xml" ContentType="application/vnd.openxmlformats-officedocument.presentationml.slide+xml"/>
  <Override PartName="/ppt/slides/slide708.xml" ContentType="application/vnd.openxmlformats-officedocument.presentationml.slide+xml"/>
  <Override PartName="/ppt/slides/slide709.xml" ContentType="application/vnd.openxmlformats-officedocument.presentationml.slide+xml"/>
  <Override PartName="/ppt/slides/slide710.xml" ContentType="application/vnd.openxmlformats-officedocument.presentationml.slide+xml"/>
  <Override PartName="/ppt/slides/slide711.xml" ContentType="application/vnd.openxmlformats-officedocument.presentationml.slide+xml"/>
  <Override PartName="/ppt/slides/slide712.xml" ContentType="application/vnd.openxmlformats-officedocument.presentationml.slide+xml"/>
  <Override PartName="/ppt/slides/slide713.xml" ContentType="application/vnd.openxmlformats-officedocument.presentationml.slide+xml"/>
  <Override PartName="/ppt/slides/slide714.xml" ContentType="application/vnd.openxmlformats-officedocument.presentationml.slide+xml"/>
  <Override PartName="/ppt/slides/slide715.xml" ContentType="application/vnd.openxmlformats-officedocument.presentationml.slide+xml"/>
  <Override PartName="/ppt/slides/slide716.xml" ContentType="application/vnd.openxmlformats-officedocument.presentationml.slide+xml"/>
  <Override PartName="/ppt/slides/slide717.xml" ContentType="application/vnd.openxmlformats-officedocument.presentationml.slide+xml"/>
  <Override PartName="/ppt/slides/slide718.xml" ContentType="application/vnd.openxmlformats-officedocument.presentationml.slide+xml"/>
  <Override PartName="/ppt/slides/slide719.xml" ContentType="application/vnd.openxmlformats-officedocument.presentationml.slide+xml"/>
  <Override PartName="/ppt/slides/slide720.xml" ContentType="application/vnd.openxmlformats-officedocument.presentationml.slide+xml"/>
  <Override PartName="/ppt/slides/slide721.xml" ContentType="application/vnd.openxmlformats-officedocument.presentationml.slide+xml"/>
  <Override PartName="/ppt/slides/slide722.xml" ContentType="application/vnd.openxmlformats-officedocument.presentationml.slide+xml"/>
  <Override PartName="/ppt/slides/slide723.xml" ContentType="application/vnd.openxmlformats-officedocument.presentationml.slide+xml"/>
  <Override PartName="/ppt/slides/slide724.xml" ContentType="application/vnd.openxmlformats-officedocument.presentationml.slide+xml"/>
  <Override PartName="/ppt/slides/slide725.xml" ContentType="application/vnd.openxmlformats-officedocument.presentationml.slide+xml"/>
  <Override PartName="/ppt/slides/slide726.xml" ContentType="application/vnd.openxmlformats-officedocument.presentationml.slide+xml"/>
  <Override PartName="/ppt/slides/slide727.xml" ContentType="application/vnd.openxmlformats-officedocument.presentationml.slide+xml"/>
  <Override PartName="/ppt/slides/slide728.xml" ContentType="application/vnd.openxmlformats-officedocument.presentationml.slide+xml"/>
  <Override PartName="/ppt/slides/slide729.xml" ContentType="application/vnd.openxmlformats-officedocument.presentationml.slide+xml"/>
  <Override PartName="/ppt/slides/slide730.xml" ContentType="application/vnd.openxmlformats-officedocument.presentationml.slide+xml"/>
  <Override PartName="/ppt/slides/slide731.xml" ContentType="application/vnd.openxmlformats-officedocument.presentationml.slide+xml"/>
  <Override PartName="/ppt/slides/slide732.xml" ContentType="application/vnd.openxmlformats-officedocument.presentationml.slide+xml"/>
  <Override PartName="/ppt/slides/slide733.xml" ContentType="application/vnd.openxmlformats-officedocument.presentationml.slide+xml"/>
  <Override PartName="/ppt/slides/slide734.xml" ContentType="application/vnd.openxmlformats-officedocument.presentationml.slide+xml"/>
  <Override PartName="/ppt/slides/slide735.xml" ContentType="application/vnd.openxmlformats-officedocument.presentationml.slide+xml"/>
  <Override PartName="/ppt/slides/slide736.xml" ContentType="application/vnd.openxmlformats-officedocument.presentationml.slide+xml"/>
  <Override PartName="/ppt/slides/slide737.xml" ContentType="application/vnd.openxmlformats-officedocument.presentationml.slide+xml"/>
  <Override PartName="/ppt/slides/slide738.xml" ContentType="application/vnd.openxmlformats-officedocument.presentationml.slide+xml"/>
  <Override PartName="/ppt/slides/slide739.xml" ContentType="application/vnd.openxmlformats-officedocument.presentationml.slide+xml"/>
  <Override PartName="/ppt/slides/slide740.xml" ContentType="application/vnd.openxmlformats-officedocument.presentationml.slide+xml"/>
  <Override PartName="/ppt/slides/slide741.xml" ContentType="application/vnd.openxmlformats-officedocument.presentationml.slide+xml"/>
  <Override PartName="/ppt/slides/slide742.xml" ContentType="application/vnd.openxmlformats-officedocument.presentationml.slide+xml"/>
  <Override PartName="/ppt/slides/slide743.xml" ContentType="application/vnd.openxmlformats-officedocument.presentationml.slide+xml"/>
  <Override PartName="/ppt/slides/slide744.xml" ContentType="application/vnd.openxmlformats-officedocument.presentationml.slide+xml"/>
  <Override PartName="/ppt/slides/slide745.xml" ContentType="application/vnd.openxmlformats-officedocument.presentationml.slide+xml"/>
  <Override PartName="/ppt/slides/slide746.xml" ContentType="application/vnd.openxmlformats-officedocument.presentationml.slide+xml"/>
  <Override PartName="/ppt/slides/slide747.xml" ContentType="application/vnd.openxmlformats-officedocument.presentationml.slide+xml"/>
  <Override PartName="/ppt/slides/slide748.xml" ContentType="application/vnd.openxmlformats-officedocument.presentationml.slide+xml"/>
  <Override PartName="/ppt/slides/slide749.xml" ContentType="application/vnd.openxmlformats-officedocument.presentationml.slide+xml"/>
  <Override PartName="/ppt/slides/slide750.xml" ContentType="application/vnd.openxmlformats-officedocument.presentationml.slide+xml"/>
  <Override PartName="/ppt/slides/slide751.xml" ContentType="application/vnd.openxmlformats-officedocument.presentationml.slide+xml"/>
  <Override PartName="/ppt/slides/slide752.xml" ContentType="application/vnd.openxmlformats-officedocument.presentationml.slide+xml"/>
  <Override PartName="/ppt/slides/slide753.xml" ContentType="application/vnd.openxmlformats-officedocument.presentationml.slide+xml"/>
  <Override PartName="/ppt/slides/slide754.xml" ContentType="application/vnd.openxmlformats-officedocument.presentationml.slide+xml"/>
  <Override PartName="/ppt/slides/slide755.xml" ContentType="application/vnd.openxmlformats-officedocument.presentationml.slide+xml"/>
  <Override PartName="/ppt/slides/slide756.xml" ContentType="application/vnd.openxmlformats-officedocument.presentationml.slide+xml"/>
  <Override PartName="/ppt/slides/slide757.xml" ContentType="application/vnd.openxmlformats-officedocument.presentationml.slide+xml"/>
  <Override PartName="/ppt/slides/slide758.xml" ContentType="application/vnd.openxmlformats-officedocument.presentationml.slide+xml"/>
  <Override PartName="/ppt/slides/slide759.xml" ContentType="application/vnd.openxmlformats-officedocument.presentationml.slide+xml"/>
  <Override PartName="/ppt/slides/slide760.xml" ContentType="application/vnd.openxmlformats-officedocument.presentationml.slide+xml"/>
  <Override PartName="/ppt/slides/slide761.xml" ContentType="application/vnd.openxmlformats-officedocument.presentationml.slide+xml"/>
  <Override PartName="/ppt/slides/slide762.xml" ContentType="application/vnd.openxmlformats-officedocument.presentationml.slide+xml"/>
  <Override PartName="/ppt/slides/slide763.xml" ContentType="application/vnd.openxmlformats-officedocument.presentationml.slide+xml"/>
  <Override PartName="/ppt/slides/slide764.xml" ContentType="application/vnd.openxmlformats-officedocument.presentationml.slide+xml"/>
  <Override PartName="/ppt/slides/slide765.xml" ContentType="application/vnd.openxmlformats-officedocument.presentationml.slide+xml"/>
  <Override PartName="/ppt/slides/slide766.xml" ContentType="application/vnd.openxmlformats-officedocument.presentationml.slide+xml"/>
  <Override PartName="/ppt/slides/slide767.xml" ContentType="application/vnd.openxmlformats-officedocument.presentationml.slide+xml"/>
  <Override PartName="/ppt/slides/slide768.xml" ContentType="application/vnd.openxmlformats-officedocument.presentationml.slide+xml"/>
  <Override PartName="/ppt/slides/slide769.xml" ContentType="application/vnd.openxmlformats-officedocument.presentationml.slide+xml"/>
  <Override PartName="/ppt/slides/slide770.xml" ContentType="application/vnd.openxmlformats-officedocument.presentationml.slide+xml"/>
  <Override PartName="/ppt/slides/slide771.xml" ContentType="application/vnd.openxmlformats-officedocument.presentationml.slide+xml"/>
  <Override PartName="/ppt/slides/slide772.xml" ContentType="application/vnd.openxmlformats-officedocument.presentationml.slide+xml"/>
  <Override PartName="/ppt/slides/slide773.xml" ContentType="application/vnd.openxmlformats-officedocument.presentationml.slide+xml"/>
  <Override PartName="/ppt/slides/slide774.xml" ContentType="application/vnd.openxmlformats-officedocument.presentationml.slide+xml"/>
  <Override PartName="/ppt/slides/slide775.xml" ContentType="application/vnd.openxmlformats-officedocument.presentationml.slide+xml"/>
  <Override PartName="/ppt/slides/slide776.xml" ContentType="application/vnd.openxmlformats-officedocument.presentationml.slide+xml"/>
  <Override PartName="/ppt/slides/slide777.xml" ContentType="application/vnd.openxmlformats-officedocument.presentationml.slide+xml"/>
  <Override PartName="/ppt/slides/slide778.xml" ContentType="application/vnd.openxmlformats-officedocument.presentationml.slide+xml"/>
  <Override PartName="/ppt/slides/slide779.xml" ContentType="application/vnd.openxmlformats-officedocument.presentationml.slide+xml"/>
  <Override PartName="/ppt/slides/slide780.xml" ContentType="application/vnd.openxmlformats-officedocument.presentationml.slide+xml"/>
  <Override PartName="/ppt/slides/slide781.xml" ContentType="application/vnd.openxmlformats-officedocument.presentationml.slide+xml"/>
  <Override PartName="/ppt/slides/slide782.xml" ContentType="application/vnd.openxmlformats-officedocument.presentationml.slide+xml"/>
  <Override PartName="/ppt/slides/slide783.xml" ContentType="application/vnd.openxmlformats-officedocument.presentationml.slide+xml"/>
  <Override PartName="/ppt/slides/slide784.xml" ContentType="application/vnd.openxmlformats-officedocument.presentationml.slide+xml"/>
  <Override PartName="/ppt/slides/slide785.xml" ContentType="application/vnd.openxmlformats-officedocument.presentationml.slide+xml"/>
  <Override PartName="/ppt/slides/slide786.xml" ContentType="application/vnd.openxmlformats-officedocument.presentationml.slide+xml"/>
  <Override PartName="/ppt/slides/slide787.xml" ContentType="application/vnd.openxmlformats-officedocument.presentationml.slide+xml"/>
  <Override PartName="/ppt/slides/slide788.xml" ContentType="application/vnd.openxmlformats-officedocument.presentationml.slide+xml"/>
  <Override PartName="/ppt/slides/slide789.xml" ContentType="application/vnd.openxmlformats-officedocument.presentationml.slide+xml"/>
  <Override PartName="/ppt/slides/slide790.xml" ContentType="application/vnd.openxmlformats-officedocument.presentationml.slide+xml"/>
  <Override PartName="/ppt/slides/slide791.xml" ContentType="application/vnd.openxmlformats-officedocument.presentationml.slide+xml"/>
  <Override PartName="/ppt/slides/slide792.xml" ContentType="application/vnd.openxmlformats-officedocument.presentationml.slide+xml"/>
  <Override PartName="/ppt/slides/slide793.xml" ContentType="application/vnd.openxmlformats-officedocument.presentationml.slide+xml"/>
  <Override PartName="/ppt/slides/slide794.xml" ContentType="application/vnd.openxmlformats-officedocument.presentationml.slide+xml"/>
  <Override PartName="/ppt/slides/slide795.xml" ContentType="application/vnd.openxmlformats-officedocument.presentationml.slide+xml"/>
  <Override PartName="/ppt/slides/slide796.xml" ContentType="application/vnd.openxmlformats-officedocument.presentationml.slide+xml"/>
  <Override PartName="/ppt/slides/slide797.xml" ContentType="application/vnd.openxmlformats-officedocument.presentationml.slide+xml"/>
  <Override PartName="/ppt/slides/slide798.xml" ContentType="application/vnd.openxmlformats-officedocument.presentationml.slide+xml"/>
  <Override PartName="/ppt/slides/slide799.xml" ContentType="application/vnd.openxmlformats-officedocument.presentationml.slide+xml"/>
  <Override PartName="/ppt/slides/slide800.xml" ContentType="application/vnd.openxmlformats-officedocument.presentationml.slide+xml"/>
  <Override PartName="/ppt/slides/slide801.xml" ContentType="application/vnd.openxmlformats-officedocument.presentationml.slide+xml"/>
  <Override PartName="/ppt/slides/slide802.xml" ContentType="application/vnd.openxmlformats-officedocument.presentationml.slide+xml"/>
  <Override PartName="/ppt/slides/slide803.xml" ContentType="application/vnd.openxmlformats-officedocument.presentationml.slide+xml"/>
  <Override PartName="/ppt/slides/slide804.xml" ContentType="application/vnd.openxmlformats-officedocument.presentationml.slide+xml"/>
  <Override PartName="/ppt/slides/slide805.xml" ContentType="application/vnd.openxmlformats-officedocument.presentationml.slide+xml"/>
  <Override PartName="/ppt/slides/slide806.xml" ContentType="application/vnd.openxmlformats-officedocument.presentationml.slide+xml"/>
  <Override PartName="/ppt/slides/slide807.xml" ContentType="application/vnd.openxmlformats-officedocument.presentationml.slide+xml"/>
  <Override PartName="/ppt/slides/slide808.xml" ContentType="application/vnd.openxmlformats-officedocument.presentationml.slide+xml"/>
  <Override PartName="/ppt/slides/slide809.xml" ContentType="application/vnd.openxmlformats-officedocument.presentationml.slide+xml"/>
  <Override PartName="/ppt/slides/slide810.xml" ContentType="application/vnd.openxmlformats-officedocument.presentationml.slide+xml"/>
  <Override PartName="/ppt/slides/slide811.xml" ContentType="application/vnd.openxmlformats-officedocument.presentationml.slide+xml"/>
  <Override PartName="/ppt/slides/slide812.xml" ContentType="application/vnd.openxmlformats-officedocument.presentationml.slide+xml"/>
  <Override PartName="/ppt/slides/slide813.xml" ContentType="application/vnd.openxmlformats-officedocument.presentationml.slide+xml"/>
  <Override PartName="/ppt/slides/slide814.xml" ContentType="application/vnd.openxmlformats-officedocument.presentationml.slide+xml"/>
  <Override PartName="/ppt/slides/slide815.xml" ContentType="application/vnd.openxmlformats-officedocument.presentationml.slide+xml"/>
  <Override PartName="/ppt/slides/slide816.xml" ContentType="application/vnd.openxmlformats-officedocument.presentationml.slide+xml"/>
  <Override PartName="/ppt/slides/slide817.xml" ContentType="application/vnd.openxmlformats-officedocument.presentationml.slide+xml"/>
  <Override PartName="/ppt/slides/slide818.xml" ContentType="application/vnd.openxmlformats-officedocument.presentationml.slide+xml"/>
  <Override PartName="/ppt/slides/slide819.xml" ContentType="application/vnd.openxmlformats-officedocument.presentationml.slide+xml"/>
  <Override PartName="/ppt/slides/slide820.xml" ContentType="application/vnd.openxmlformats-officedocument.presentationml.slide+xml"/>
  <Override PartName="/ppt/slides/slide821.xml" ContentType="application/vnd.openxmlformats-officedocument.presentationml.slide+xml"/>
  <Override PartName="/ppt/slides/slide822.xml" ContentType="application/vnd.openxmlformats-officedocument.presentationml.slide+xml"/>
  <Override PartName="/ppt/slides/slide823.xml" ContentType="application/vnd.openxmlformats-officedocument.presentationml.slide+xml"/>
  <Override PartName="/ppt/slides/slide824.xml" ContentType="application/vnd.openxmlformats-officedocument.presentationml.slide+xml"/>
  <Override PartName="/ppt/slides/slide825.xml" ContentType="application/vnd.openxmlformats-officedocument.presentationml.slide+xml"/>
  <Override PartName="/ppt/slides/slide826.xml" ContentType="application/vnd.openxmlformats-officedocument.presentationml.slide+xml"/>
  <Override PartName="/ppt/slides/slide827.xml" ContentType="application/vnd.openxmlformats-officedocument.presentationml.slide+xml"/>
  <Override PartName="/ppt/slides/slide828.xml" ContentType="application/vnd.openxmlformats-officedocument.presentationml.slide+xml"/>
  <Override PartName="/ppt/slides/slide829.xml" ContentType="application/vnd.openxmlformats-officedocument.presentationml.slide+xml"/>
  <Override PartName="/ppt/slides/slide830.xml" ContentType="application/vnd.openxmlformats-officedocument.presentationml.slide+xml"/>
  <Override PartName="/ppt/slides/slide831.xml" ContentType="application/vnd.openxmlformats-officedocument.presentationml.slide+xml"/>
  <Override PartName="/ppt/slides/slide832.xml" ContentType="application/vnd.openxmlformats-officedocument.presentationml.slide+xml"/>
  <Override PartName="/ppt/slides/slide833.xml" ContentType="application/vnd.openxmlformats-officedocument.presentationml.slide+xml"/>
  <Override PartName="/ppt/slides/slide834.xml" ContentType="application/vnd.openxmlformats-officedocument.presentationml.slide+xml"/>
  <Override PartName="/ppt/slides/slide835.xml" ContentType="application/vnd.openxmlformats-officedocument.presentationml.slide+xml"/>
  <Override PartName="/ppt/slides/slide836.xml" ContentType="application/vnd.openxmlformats-officedocument.presentationml.slide+xml"/>
  <Override PartName="/ppt/slides/slide837.xml" ContentType="application/vnd.openxmlformats-officedocument.presentationml.slide+xml"/>
  <Override PartName="/ppt/slides/slide838.xml" ContentType="application/vnd.openxmlformats-officedocument.presentationml.slide+xml"/>
  <Override PartName="/ppt/slides/slide839.xml" ContentType="application/vnd.openxmlformats-officedocument.presentationml.slide+xml"/>
  <Override PartName="/ppt/slides/slide840.xml" ContentType="application/vnd.openxmlformats-officedocument.presentationml.slide+xml"/>
  <Override PartName="/ppt/slides/slide841.xml" ContentType="application/vnd.openxmlformats-officedocument.presentationml.slide+xml"/>
  <Override PartName="/ppt/slides/slide842.xml" ContentType="application/vnd.openxmlformats-officedocument.presentationml.slide+xml"/>
  <Override PartName="/ppt/slides/slide843.xml" ContentType="application/vnd.openxmlformats-officedocument.presentationml.slide+xml"/>
  <Override PartName="/ppt/slides/slide844.xml" ContentType="application/vnd.openxmlformats-officedocument.presentationml.slide+xml"/>
  <Override PartName="/ppt/slides/slide845.xml" ContentType="application/vnd.openxmlformats-officedocument.presentationml.slide+xml"/>
  <Override PartName="/ppt/slides/slide846.xml" ContentType="application/vnd.openxmlformats-officedocument.presentationml.slide+xml"/>
  <Override PartName="/ppt/slides/slide847.xml" ContentType="application/vnd.openxmlformats-officedocument.presentationml.slide+xml"/>
  <Override PartName="/ppt/slides/slide848.xml" ContentType="application/vnd.openxmlformats-officedocument.presentationml.slide+xml"/>
  <Override PartName="/ppt/slides/slide849.xml" ContentType="application/vnd.openxmlformats-officedocument.presentationml.slide+xml"/>
  <Override PartName="/ppt/slides/slide850.xml" ContentType="application/vnd.openxmlformats-officedocument.presentationml.slide+xml"/>
  <Override PartName="/ppt/slides/slide851.xml" ContentType="application/vnd.openxmlformats-officedocument.presentationml.slide+xml"/>
  <Override PartName="/ppt/slides/slide852.xml" ContentType="application/vnd.openxmlformats-officedocument.presentationml.slide+xml"/>
  <Override PartName="/ppt/slides/slide853.xml" ContentType="application/vnd.openxmlformats-officedocument.presentationml.slide+xml"/>
  <Override PartName="/ppt/slides/slide854.xml" ContentType="application/vnd.openxmlformats-officedocument.presentationml.slide+xml"/>
  <Override PartName="/ppt/slides/slide855.xml" ContentType="application/vnd.openxmlformats-officedocument.presentationml.slide+xml"/>
  <Override PartName="/ppt/slides/slide856.xml" ContentType="application/vnd.openxmlformats-officedocument.presentationml.slide+xml"/>
  <Override PartName="/ppt/slides/slide857.xml" ContentType="application/vnd.openxmlformats-officedocument.presentationml.slide+xml"/>
  <Override PartName="/ppt/slides/slide858.xml" ContentType="application/vnd.openxmlformats-officedocument.presentationml.slide+xml"/>
  <Override PartName="/ppt/slides/slide859.xml" ContentType="application/vnd.openxmlformats-officedocument.presentationml.slide+xml"/>
  <Override PartName="/ppt/slides/slide860.xml" ContentType="application/vnd.openxmlformats-officedocument.presentationml.slide+xml"/>
  <Override PartName="/ppt/slides/slide861.xml" ContentType="application/vnd.openxmlformats-officedocument.presentationml.slide+xml"/>
  <Override PartName="/ppt/slides/slide862.xml" ContentType="application/vnd.openxmlformats-officedocument.presentationml.slide+xml"/>
  <Override PartName="/ppt/slides/slide863.xml" ContentType="application/vnd.openxmlformats-officedocument.presentationml.slide+xml"/>
  <Override PartName="/ppt/slides/slide864.xml" ContentType="application/vnd.openxmlformats-officedocument.presentationml.slide+xml"/>
  <Override PartName="/ppt/slides/slide865.xml" ContentType="application/vnd.openxmlformats-officedocument.presentationml.slide+xml"/>
  <Override PartName="/ppt/slides/slide866.xml" ContentType="application/vnd.openxmlformats-officedocument.presentationml.slide+xml"/>
  <Override PartName="/ppt/slides/slide867.xml" ContentType="application/vnd.openxmlformats-officedocument.presentationml.slide+xml"/>
  <Override PartName="/ppt/slides/slide868.xml" ContentType="application/vnd.openxmlformats-officedocument.presentationml.slide+xml"/>
  <Override PartName="/ppt/slides/slide869.xml" ContentType="application/vnd.openxmlformats-officedocument.presentationml.slide+xml"/>
  <Override PartName="/ppt/slides/slide870.xml" ContentType="application/vnd.openxmlformats-officedocument.presentationml.slide+xml"/>
  <Override PartName="/ppt/slides/slide871.xml" ContentType="application/vnd.openxmlformats-officedocument.presentationml.slide+xml"/>
  <Override PartName="/ppt/slides/slide872.xml" ContentType="application/vnd.openxmlformats-officedocument.presentationml.slide+xml"/>
  <Override PartName="/ppt/slides/slide873.xml" ContentType="application/vnd.openxmlformats-officedocument.presentationml.slide+xml"/>
  <Override PartName="/ppt/slides/slide874.xml" ContentType="application/vnd.openxmlformats-officedocument.presentationml.slide+xml"/>
  <Override PartName="/ppt/slides/slide875.xml" ContentType="application/vnd.openxmlformats-officedocument.presentationml.slide+xml"/>
  <Override PartName="/ppt/slides/slide876.xml" ContentType="application/vnd.openxmlformats-officedocument.presentationml.slide+xml"/>
  <Override PartName="/ppt/slides/slide877.xml" ContentType="application/vnd.openxmlformats-officedocument.presentationml.slide+xml"/>
  <Override PartName="/ppt/slides/slide878.xml" ContentType="application/vnd.openxmlformats-officedocument.presentationml.slide+xml"/>
  <Override PartName="/ppt/slides/slide879.xml" ContentType="application/vnd.openxmlformats-officedocument.presentationml.slide+xml"/>
  <Override PartName="/ppt/slides/slide880.xml" ContentType="application/vnd.openxmlformats-officedocument.presentationml.slide+xml"/>
  <Override PartName="/ppt/slides/slide881.xml" ContentType="application/vnd.openxmlformats-officedocument.presentationml.slide+xml"/>
  <Override PartName="/ppt/slides/slide882.xml" ContentType="application/vnd.openxmlformats-officedocument.presentationml.slide+xml"/>
  <Override PartName="/ppt/slides/slide883.xml" ContentType="application/vnd.openxmlformats-officedocument.presentationml.slide+xml"/>
  <Override PartName="/ppt/slides/slide884.xml" ContentType="application/vnd.openxmlformats-officedocument.presentationml.slide+xml"/>
  <Override PartName="/ppt/slides/slide885.xml" ContentType="application/vnd.openxmlformats-officedocument.presentationml.slide+xml"/>
  <Override PartName="/ppt/slides/slide886.xml" ContentType="application/vnd.openxmlformats-officedocument.presentationml.slide+xml"/>
  <Override PartName="/ppt/slides/slide887.xml" ContentType="application/vnd.openxmlformats-officedocument.presentationml.slide+xml"/>
  <Override PartName="/ppt/slides/slide888.xml" ContentType="application/vnd.openxmlformats-officedocument.presentationml.slide+xml"/>
  <Override PartName="/ppt/slides/slide889.xml" ContentType="application/vnd.openxmlformats-officedocument.presentationml.slide+xml"/>
  <Override PartName="/ppt/slides/slide890.xml" ContentType="application/vnd.openxmlformats-officedocument.presentationml.slide+xml"/>
  <Override PartName="/ppt/slides/slide891.xml" ContentType="application/vnd.openxmlformats-officedocument.presentationml.slide+xml"/>
  <Override PartName="/ppt/slides/slide892.xml" ContentType="application/vnd.openxmlformats-officedocument.presentationml.slide+xml"/>
  <Override PartName="/ppt/slides/slide893.xml" ContentType="application/vnd.openxmlformats-officedocument.presentationml.slide+xml"/>
  <Override PartName="/ppt/slides/slide894.xml" ContentType="application/vnd.openxmlformats-officedocument.presentationml.slide+xml"/>
  <Override PartName="/ppt/slides/slide895.xml" ContentType="application/vnd.openxmlformats-officedocument.presentationml.slide+xml"/>
  <Override PartName="/ppt/slides/slide896.xml" ContentType="application/vnd.openxmlformats-officedocument.presentationml.slide+xml"/>
  <Override PartName="/ppt/slides/slide897.xml" ContentType="application/vnd.openxmlformats-officedocument.presentationml.slide+xml"/>
  <Override PartName="/ppt/slides/slide898.xml" ContentType="application/vnd.openxmlformats-officedocument.presentationml.slide+xml"/>
  <Override PartName="/ppt/slides/slide899.xml" ContentType="application/vnd.openxmlformats-officedocument.presentationml.slide+xml"/>
  <Override PartName="/ppt/slides/slide900.xml" ContentType="application/vnd.openxmlformats-officedocument.presentationml.slide+xml"/>
  <Override PartName="/ppt/slides/slide901.xml" ContentType="application/vnd.openxmlformats-officedocument.presentationml.slide+xml"/>
  <Override PartName="/ppt/slides/slide902.xml" ContentType="application/vnd.openxmlformats-officedocument.presentationml.slide+xml"/>
  <Override PartName="/ppt/slides/slide903.xml" ContentType="application/vnd.openxmlformats-officedocument.presentationml.slide+xml"/>
  <Override PartName="/ppt/slides/slide904.xml" ContentType="application/vnd.openxmlformats-officedocument.presentationml.slide+xml"/>
  <Override PartName="/ppt/slides/slide905.xml" ContentType="application/vnd.openxmlformats-officedocument.presentationml.slide+xml"/>
  <Override PartName="/ppt/slides/slide906.xml" ContentType="application/vnd.openxmlformats-officedocument.presentationml.slide+xml"/>
  <Override PartName="/ppt/slides/slide907.xml" ContentType="application/vnd.openxmlformats-officedocument.presentationml.slide+xml"/>
  <Override PartName="/ppt/slides/slide908.xml" ContentType="application/vnd.openxmlformats-officedocument.presentationml.slide+xml"/>
  <Override PartName="/ppt/slides/slide909.xml" ContentType="application/vnd.openxmlformats-officedocument.presentationml.slide+xml"/>
  <Override PartName="/ppt/slides/slide910.xml" ContentType="application/vnd.openxmlformats-officedocument.presentationml.slide+xml"/>
  <Override PartName="/ppt/slides/slide911.xml" ContentType="application/vnd.openxmlformats-officedocument.presentationml.slide+xml"/>
  <Override PartName="/ppt/slides/slide912.xml" ContentType="application/vnd.openxmlformats-officedocument.presentationml.slide+xml"/>
  <Override PartName="/ppt/slides/slide913.xml" ContentType="application/vnd.openxmlformats-officedocument.presentationml.slide+xml"/>
  <Override PartName="/ppt/slides/slide914.xml" ContentType="application/vnd.openxmlformats-officedocument.presentationml.slide+xml"/>
  <Override PartName="/ppt/slides/slide915.xml" ContentType="application/vnd.openxmlformats-officedocument.presentationml.slide+xml"/>
  <Override PartName="/ppt/slides/slide916.xml" ContentType="application/vnd.openxmlformats-officedocument.presentationml.slide+xml"/>
  <Override PartName="/ppt/slides/slide917.xml" ContentType="application/vnd.openxmlformats-officedocument.presentationml.slide+xml"/>
  <Override PartName="/ppt/slides/slide918.xml" ContentType="application/vnd.openxmlformats-officedocument.presentationml.slide+xml"/>
  <Override PartName="/ppt/slides/slide919.xml" ContentType="application/vnd.openxmlformats-officedocument.presentationml.slide+xml"/>
  <Override PartName="/ppt/slides/slide920.xml" ContentType="application/vnd.openxmlformats-officedocument.presentationml.slide+xml"/>
  <Override PartName="/ppt/slides/slide921.xml" ContentType="application/vnd.openxmlformats-officedocument.presentationml.slide+xml"/>
  <Override PartName="/ppt/slides/slide922.xml" ContentType="application/vnd.openxmlformats-officedocument.presentationml.slide+xml"/>
  <Override PartName="/ppt/slides/slide923.xml" ContentType="application/vnd.openxmlformats-officedocument.presentationml.slide+xml"/>
  <Override PartName="/ppt/slides/slide924.xml" ContentType="application/vnd.openxmlformats-officedocument.presentationml.slide+xml"/>
  <Override PartName="/ppt/slides/slide925.xml" ContentType="application/vnd.openxmlformats-officedocument.presentationml.slide+xml"/>
  <Override PartName="/ppt/slides/slide926.xml" ContentType="application/vnd.openxmlformats-officedocument.presentationml.slide+xml"/>
  <Override PartName="/ppt/slides/slide927.xml" ContentType="application/vnd.openxmlformats-officedocument.presentationml.slide+xml"/>
  <Override PartName="/ppt/slides/slide928.xml" ContentType="application/vnd.openxmlformats-officedocument.presentationml.slide+xml"/>
  <Override PartName="/ppt/slides/slide929.xml" ContentType="application/vnd.openxmlformats-officedocument.presentationml.slide+xml"/>
  <Override PartName="/ppt/slides/slide930.xml" ContentType="application/vnd.openxmlformats-officedocument.presentationml.slide+xml"/>
  <Override PartName="/ppt/slides/slide931.xml" ContentType="application/vnd.openxmlformats-officedocument.presentationml.slide+xml"/>
  <Override PartName="/ppt/slides/slide932.xml" ContentType="application/vnd.openxmlformats-officedocument.presentationml.slide+xml"/>
  <Override PartName="/ppt/slides/slide933.xml" ContentType="application/vnd.openxmlformats-officedocument.presentationml.slide+xml"/>
  <Override PartName="/ppt/slides/slide934.xml" ContentType="application/vnd.openxmlformats-officedocument.presentationml.slide+xml"/>
  <Override PartName="/ppt/slides/slide935.xml" ContentType="application/vnd.openxmlformats-officedocument.presentationml.slide+xml"/>
  <Override PartName="/ppt/slides/slide936.xml" ContentType="application/vnd.openxmlformats-officedocument.presentationml.slide+xml"/>
  <Override PartName="/ppt/slides/slide937.xml" ContentType="application/vnd.openxmlformats-officedocument.presentationml.slide+xml"/>
  <Override PartName="/ppt/slides/slide938.xml" ContentType="application/vnd.openxmlformats-officedocument.presentationml.slide+xml"/>
  <Override PartName="/ppt/slides/slide939.xml" ContentType="application/vnd.openxmlformats-officedocument.presentationml.slide+xml"/>
  <Override PartName="/ppt/slides/slide940.xml" ContentType="application/vnd.openxmlformats-officedocument.presentationml.slide+xml"/>
  <Override PartName="/ppt/slides/slide941.xml" ContentType="application/vnd.openxmlformats-officedocument.presentationml.slide+xml"/>
  <Override PartName="/ppt/slides/slide942.xml" ContentType="application/vnd.openxmlformats-officedocument.presentationml.slide+xml"/>
  <Override PartName="/ppt/slides/slide943.xml" ContentType="application/vnd.openxmlformats-officedocument.presentationml.slide+xml"/>
  <Override PartName="/ppt/slides/slide944.xml" ContentType="application/vnd.openxmlformats-officedocument.presentationml.slide+xml"/>
  <Override PartName="/ppt/slides/slide945.xml" ContentType="application/vnd.openxmlformats-officedocument.presentationml.slide+xml"/>
  <Override PartName="/ppt/slides/slide946.xml" ContentType="application/vnd.openxmlformats-officedocument.presentationml.slide+xml"/>
  <Override PartName="/ppt/slides/slide947.xml" ContentType="application/vnd.openxmlformats-officedocument.presentationml.slide+xml"/>
  <Override PartName="/ppt/slides/slide948.xml" ContentType="application/vnd.openxmlformats-officedocument.presentationml.slide+xml"/>
  <Override PartName="/ppt/slides/slide949.xml" ContentType="application/vnd.openxmlformats-officedocument.presentationml.slide+xml"/>
  <Override PartName="/ppt/slides/slide950.xml" ContentType="application/vnd.openxmlformats-officedocument.presentationml.slide+xml"/>
  <Override PartName="/ppt/slides/slide951.xml" ContentType="application/vnd.openxmlformats-officedocument.presentationml.slide+xml"/>
  <Override PartName="/ppt/slides/slide952.xml" ContentType="application/vnd.openxmlformats-officedocument.presentationml.slide+xml"/>
  <Override PartName="/ppt/slides/slide953.xml" ContentType="application/vnd.openxmlformats-officedocument.presentationml.slide+xml"/>
  <Override PartName="/ppt/slides/slide954.xml" ContentType="application/vnd.openxmlformats-officedocument.presentationml.slide+xml"/>
  <Override PartName="/ppt/slides/slide955.xml" ContentType="application/vnd.openxmlformats-officedocument.presentationml.slide+xml"/>
  <Override PartName="/ppt/slides/slide956.xml" ContentType="application/vnd.openxmlformats-officedocument.presentationml.slide+xml"/>
  <Override PartName="/ppt/slides/slide957.xml" ContentType="application/vnd.openxmlformats-officedocument.presentationml.slide+xml"/>
  <Override PartName="/ppt/slides/slide958.xml" ContentType="application/vnd.openxmlformats-officedocument.presentationml.slide+xml"/>
  <Override PartName="/ppt/slides/slide959.xml" ContentType="application/vnd.openxmlformats-officedocument.presentationml.slide+xml"/>
  <Override PartName="/ppt/slides/slide960.xml" ContentType="application/vnd.openxmlformats-officedocument.presentationml.slide+xml"/>
  <Override PartName="/ppt/slides/slide961.xml" ContentType="application/vnd.openxmlformats-officedocument.presentationml.slide+xml"/>
  <Override PartName="/ppt/slides/slide962.xml" ContentType="application/vnd.openxmlformats-officedocument.presentationml.slide+xml"/>
  <Override PartName="/ppt/slides/slide963.xml" ContentType="application/vnd.openxmlformats-officedocument.presentationml.slide+xml"/>
  <Override PartName="/ppt/slides/slide964.xml" ContentType="application/vnd.openxmlformats-officedocument.presentationml.slide+xml"/>
  <Override PartName="/ppt/slides/slide965.xml" ContentType="application/vnd.openxmlformats-officedocument.presentationml.slide+xml"/>
  <Override PartName="/ppt/slides/slide966.xml" ContentType="application/vnd.openxmlformats-officedocument.presentationml.slide+xml"/>
  <Override PartName="/ppt/slides/slide967.xml" ContentType="application/vnd.openxmlformats-officedocument.presentationml.slide+xml"/>
  <Override PartName="/ppt/slides/slide968.xml" ContentType="application/vnd.openxmlformats-officedocument.presentationml.slide+xml"/>
  <Override PartName="/ppt/slides/slide969.xml" ContentType="application/vnd.openxmlformats-officedocument.presentationml.slide+xml"/>
  <Override PartName="/ppt/slides/slide970.xml" ContentType="application/vnd.openxmlformats-officedocument.presentationml.slide+xml"/>
  <Override PartName="/ppt/slides/slide971.xml" ContentType="application/vnd.openxmlformats-officedocument.presentationml.slide+xml"/>
  <Override PartName="/ppt/slides/slide972.xml" ContentType="application/vnd.openxmlformats-officedocument.presentationml.slide+xml"/>
  <Override PartName="/ppt/slides/slide973.xml" ContentType="application/vnd.openxmlformats-officedocument.presentationml.slide+xml"/>
  <Override PartName="/ppt/slides/slide974.xml" ContentType="application/vnd.openxmlformats-officedocument.presentationml.slide+xml"/>
  <Override PartName="/ppt/slides/slide975.xml" ContentType="application/vnd.openxmlformats-officedocument.presentationml.slide+xml"/>
  <Override PartName="/ppt/slides/slide976.xml" ContentType="application/vnd.openxmlformats-officedocument.presentationml.slide+xml"/>
  <Override PartName="/ppt/slides/slide977.xml" ContentType="application/vnd.openxmlformats-officedocument.presentationml.slide+xml"/>
  <Override PartName="/ppt/slides/slide978.xml" ContentType="application/vnd.openxmlformats-officedocument.presentationml.slide+xml"/>
  <Override PartName="/ppt/slides/slide979.xml" ContentType="application/vnd.openxmlformats-officedocument.presentationml.slide+xml"/>
  <Override PartName="/ppt/slides/slide980.xml" ContentType="application/vnd.openxmlformats-officedocument.presentationml.slide+xml"/>
  <Override PartName="/ppt/slides/slide981.xml" ContentType="application/vnd.openxmlformats-officedocument.presentationml.slide+xml"/>
  <Override PartName="/ppt/slides/slide982.xml" ContentType="application/vnd.openxmlformats-officedocument.presentationml.slide+xml"/>
  <Override PartName="/ppt/slides/slide983.xml" ContentType="application/vnd.openxmlformats-officedocument.presentationml.slide+xml"/>
  <Override PartName="/ppt/slides/slide984.xml" ContentType="application/vnd.openxmlformats-officedocument.presentationml.slide+xml"/>
  <Override PartName="/ppt/slides/slide985.xml" ContentType="application/vnd.openxmlformats-officedocument.presentationml.slide+xml"/>
  <Override PartName="/ppt/slides/slide986.xml" ContentType="application/vnd.openxmlformats-officedocument.presentationml.slide+xml"/>
  <Override PartName="/ppt/slides/slide987.xml" ContentType="application/vnd.openxmlformats-officedocument.presentationml.slide+xml"/>
  <Override PartName="/ppt/slides/slide988.xml" ContentType="application/vnd.openxmlformats-officedocument.presentationml.slide+xml"/>
  <Override PartName="/ppt/slides/slide989.xml" ContentType="application/vnd.openxmlformats-officedocument.presentationml.slide+xml"/>
  <Override PartName="/ppt/slides/slide990.xml" ContentType="application/vnd.openxmlformats-officedocument.presentationml.slide+xml"/>
  <Override PartName="/ppt/slides/slide991.xml" ContentType="application/vnd.openxmlformats-officedocument.presentationml.slide+xml"/>
  <Override PartName="/ppt/slides/slide992.xml" ContentType="application/vnd.openxmlformats-officedocument.presentationml.slide+xml"/>
  <Override PartName="/ppt/slides/slide993.xml" ContentType="application/vnd.openxmlformats-officedocument.presentationml.slide+xml"/>
  <Override PartName="/ppt/slides/slide994.xml" ContentType="application/vnd.openxmlformats-officedocument.presentationml.slide+xml"/>
  <Override PartName="/ppt/slides/slide995.xml" ContentType="application/vnd.openxmlformats-officedocument.presentationml.slide+xml"/>
  <Override PartName="/ppt/slides/slide996.xml" ContentType="application/vnd.openxmlformats-officedocument.presentationml.slide+xml"/>
  <Override PartName="/ppt/slides/slide997.xml" ContentType="application/vnd.openxmlformats-officedocument.presentationml.slide+xml"/>
  <Override PartName="/ppt/slides/slide998.xml" ContentType="application/vnd.openxmlformats-officedocument.presentationml.slide+xml"/>
  <Override PartName="/ppt/slides/slide999.xml" ContentType="application/vnd.openxmlformats-officedocument.presentationml.slide+xml"/>
  <Override PartName="/ppt/slides/slide1000.xml" ContentType="application/vnd.openxmlformats-officedocument.presentationml.slide+xml"/>
  <Override PartName="/ppt/slides/slide1001.xml" ContentType="application/vnd.openxmlformats-officedocument.presentationml.slide+xml"/>
  <Override PartName="/ppt/slides/slide1002.xml" ContentType="application/vnd.openxmlformats-officedocument.presentationml.slide+xml"/>
  <Override PartName="/ppt/slides/slide1003.xml" ContentType="application/vnd.openxmlformats-officedocument.presentationml.slide+xml"/>
  <Override PartName="/ppt/slides/slide1004.xml" ContentType="application/vnd.openxmlformats-officedocument.presentationml.slide+xml"/>
  <Override PartName="/ppt/slides/slide1005.xml" ContentType="application/vnd.openxmlformats-officedocument.presentationml.slide+xml"/>
  <Override PartName="/ppt/slides/slide1006.xml" ContentType="application/vnd.openxmlformats-officedocument.presentationml.slide+xml"/>
  <Override PartName="/ppt/slides/slide1007.xml" ContentType="application/vnd.openxmlformats-officedocument.presentationml.slide+xml"/>
  <Override PartName="/ppt/slides/slide1008.xml" ContentType="application/vnd.openxmlformats-officedocument.presentationml.slide+xml"/>
  <Override PartName="/ppt/slides/slide1009.xml" ContentType="application/vnd.openxmlformats-officedocument.presentationml.slide+xml"/>
  <Override PartName="/ppt/slides/slide1010.xml" ContentType="application/vnd.openxmlformats-officedocument.presentationml.slide+xml"/>
  <Override PartName="/ppt/slides/slide1011.xml" ContentType="application/vnd.openxmlformats-officedocument.presentationml.slide+xml"/>
  <Override PartName="/ppt/slides/slide1012.xml" ContentType="application/vnd.openxmlformats-officedocument.presentationml.slide+xml"/>
  <Override PartName="/ppt/slides/slide1013.xml" ContentType="application/vnd.openxmlformats-officedocument.presentationml.slide+xml"/>
  <Override PartName="/ppt/slides/slide1014.xml" ContentType="application/vnd.openxmlformats-officedocument.presentationml.slide+xml"/>
  <Override PartName="/ppt/slides/slide1015.xml" ContentType="application/vnd.openxmlformats-officedocument.presentationml.slide+xml"/>
  <Override PartName="/ppt/slides/slide1016.xml" ContentType="application/vnd.openxmlformats-officedocument.presentationml.slide+xml"/>
  <Override PartName="/ppt/slides/slide1017.xml" ContentType="application/vnd.openxmlformats-officedocument.presentationml.slide+xml"/>
  <Override PartName="/ppt/slides/slide1018.xml" ContentType="application/vnd.openxmlformats-officedocument.presentationml.slide+xml"/>
  <Override PartName="/ppt/slides/slide1019.xml" ContentType="application/vnd.openxmlformats-officedocument.presentationml.slide+xml"/>
  <Override PartName="/ppt/slides/slide1020.xml" ContentType="application/vnd.openxmlformats-officedocument.presentationml.slide+xml"/>
  <Override PartName="/ppt/slides/slide1021.xml" ContentType="application/vnd.openxmlformats-officedocument.presentationml.slide+xml"/>
  <Override PartName="/ppt/slides/slide1022.xml" ContentType="application/vnd.openxmlformats-officedocument.presentationml.slide+xml"/>
  <Override PartName="/ppt/slides/slide1023.xml" ContentType="application/vnd.openxmlformats-officedocument.presentationml.slide+xml"/>
  <Override PartName="/ppt/slides/slide1024.xml" ContentType="application/vnd.openxmlformats-officedocument.presentationml.slide+xml"/>
  <Override PartName="/ppt/slides/slide1025.xml" ContentType="application/vnd.openxmlformats-officedocument.presentationml.slide+xml"/>
  <Override PartName="/ppt/slides/slide1026.xml" ContentType="application/vnd.openxmlformats-officedocument.presentationml.slide+xml"/>
  <Override PartName="/ppt/slides/slide1027.xml" ContentType="application/vnd.openxmlformats-officedocument.presentationml.slide+xml"/>
  <Override PartName="/ppt/slides/slide1028.xml" ContentType="application/vnd.openxmlformats-officedocument.presentationml.slide+xml"/>
  <Override PartName="/ppt/slides/slide1029.xml" ContentType="application/vnd.openxmlformats-officedocument.presentationml.slide+xml"/>
  <Override PartName="/ppt/slides/slide1030.xml" ContentType="application/vnd.openxmlformats-officedocument.presentationml.slide+xml"/>
  <Override PartName="/ppt/slides/slide1031.xml" ContentType="application/vnd.openxmlformats-officedocument.presentationml.slide+xml"/>
  <Override PartName="/ppt/slides/slide1032.xml" ContentType="application/vnd.openxmlformats-officedocument.presentationml.slide+xml"/>
  <Override PartName="/ppt/slides/slide1033.xml" ContentType="application/vnd.openxmlformats-officedocument.presentationml.slide+xml"/>
  <Override PartName="/ppt/slides/slide1034.xml" ContentType="application/vnd.openxmlformats-officedocument.presentationml.slide+xml"/>
  <Override PartName="/ppt/slides/slide1035.xml" ContentType="application/vnd.openxmlformats-officedocument.presentationml.slide+xml"/>
  <Override PartName="/ppt/slides/slide1036.xml" ContentType="application/vnd.openxmlformats-officedocument.presentationml.slide+xml"/>
  <Override PartName="/ppt/slides/slide1037.xml" ContentType="application/vnd.openxmlformats-officedocument.presentationml.slide+xml"/>
  <Override PartName="/ppt/slides/slide1038.xml" ContentType="application/vnd.openxmlformats-officedocument.presentationml.slide+xml"/>
  <Override PartName="/ppt/slides/slide1039.xml" ContentType="application/vnd.openxmlformats-officedocument.presentationml.slide+xml"/>
  <Override PartName="/ppt/slides/slide1040.xml" ContentType="application/vnd.openxmlformats-officedocument.presentationml.slide+xml"/>
  <Override PartName="/ppt/slides/slide1041.xml" ContentType="application/vnd.openxmlformats-officedocument.presentationml.slide+xml"/>
  <Override PartName="/ppt/slides/slide1042.xml" ContentType="application/vnd.openxmlformats-officedocument.presentationml.slide+xml"/>
  <Override PartName="/ppt/slides/slide1043.xml" ContentType="application/vnd.openxmlformats-officedocument.presentationml.slide+xml"/>
  <Override PartName="/ppt/slides/slide1044.xml" ContentType="application/vnd.openxmlformats-officedocument.presentationml.slide+xml"/>
  <Override PartName="/ppt/slides/slide1045.xml" ContentType="application/vnd.openxmlformats-officedocument.presentationml.slide+xml"/>
  <Override PartName="/ppt/slides/slide1046.xml" ContentType="application/vnd.openxmlformats-officedocument.presentationml.slide+xml"/>
  <Override PartName="/ppt/slides/slide1047.xml" ContentType="application/vnd.openxmlformats-officedocument.presentationml.slide+xml"/>
  <Override PartName="/ppt/slides/slide1048.xml" ContentType="application/vnd.openxmlformats-officedocument.presentationml.slide+xml"/>
  <Override PartName="/ppt/slides/slide1049.xml" ContentType="application/vnd.openxmlformats-officedocument.presentationml.slide+xml"/>
  <Override PartName="/ppt/slides/slide1050.xml" ContentType="application/vnd.openxmlformats-officedocument.presentationml.slide+xml"/>
  <Override PartName="/ppt/slides/slide1051.xml" ContentType="application/vnd.openxmlformats-officedocument.presentationml.slide+xml"/>
  <Override PartName="/ppt/slides/slide1052.xml" ContentType="application/vnd.openxmlformats-officedocument.presentationml.slide+xml"/>
  <Override PartName="/ppt/slides/slide1053.xml" ContentType="application/vnd.openxmlformats-officedocument.presentationml.slide+xml"/>
  <Override PartName="/ppt/slides/slide1054.xml" ContentType="application/vnd.openxmlformats-officedocument.presentationml.slide+xml"/>
  <Override PartName="/ppt/slides/slide1055.xml" ContentType="application/vnd.openxmlformats-officedocument.presentationml.slide+xml"/>
  <Override PartName="/ppt/slides/slide1056.xml" ContentType="application/vnd.openxmlformats-officedocument.presentationml.slide+xml"/>
  <Override PartName="/ppt/slides/slide1057.xml" ContentType="application/vnd.openxmlformats-officedocument.presentationml.slide+xml"/>
  <Override PartName="/ppt/slides/slide1058.xml" ContentType="application/vnd.openxmlformats-officedocument.presentationml.slide+xml"/>
  <Override PartName="/ppt/slides/slide1059.xml" ContentType="application/vnd.openxmlformats-officedocument.presentationml.slide+xml"/>
  <Override PartName="/ppt/slides/slide1060.xml" ContentType="application/vnd.openxmlformats-officedocument.presentationml.slide+xml"/>
  <Override PartName="/ppt/slides/slide1061.xml" ContentType="application/vnd.openxmlformats-officedocument.presentationml.slide+xml"/>
  <Override PartName="/ppt/slides/slide1062.xml" ContentType="application/vnd.openxmlformats-officedocument.presentationml.slide+xml"/>
  <Override PartName="/ppt/slides/slide1063.xml" ContentType="application/vnd.openxmlformats-officedocument.presentationml.slide+xml"/>
  <Override PartName="/ppt/slides/slide1064.xml" ContentType="application/vnd.openxmlformats-officedocument.presentationml.slide+xml"/>
  <Override PartName="/ppt/slides/slide1065.xml" ContentType="application/vnd.openxmlformats-officedocument.presentationml.slide+xml"/>
  <Override PartName="/ppt/slides/slide1066.xml" ContentType="application/vnd.openxmlformats-officedocument.presentationml.slide+xml"/>
  <Override PartName="/ppt/slides/slide1067.xml" ContentType="application/vnd.openxmlformats-officedocument.presentationml.slide+xml"/>
  <Override PartName="/ppt/slides/slide1068.xml" ContentType="application/vnd.openxmlformats-officedocument.presentationml.slide+xml"/>
  <Override PartName="/ppt/slides/slide1069.xml" ContentType="application/vnd.openxmlformats-officedocument.presentationml.slide+xml"/>
  <Override PartName="/ppt/slides/slide1070.xml" ContentType="application/vnd.openxmlformats-officedocument.presentationml.slide+xml"/>
  <Override PartName="/ppt/slides/slide1071.xml" ContentType="application/vnd.openxmlformats-officedocument.presentationml.slide+xml"/>
  <Override PartName="/ppt/slides/slide1072.xml" ContentType="application/vnd.openxmlformats-officedocument.presentationml.slide+xml"/>
  <Override PartName="/ppt/slides/slide1073.xml" ContentType="application/vnd.openxmlformats-officedocument.presentationml.slide+xml"/>
  <Override PartName="/ppt/slides/slide1074.xml" ContentType="application/vnd.openxmlformats-officedocument.presentationml.slide+xml"/>
  <Override PartName="/ppt/slides/slide1075.xml" ContentType="application/vnd.openxmlformats-officedocument.presentationml.slide+xml"/>
  <Override PartName="/ppt/slides/slide1076.xml" ContentType="application/vnd.openxmlformats-officedocument.presentationml.slide+xml"/>
  <Override PartName="/ppt/slides/slide1077.xml" ContentType="application/vnd.openxmlformats-officedocument.presentationml.slide+xml"/>
  <Override PartName="/ppt/slides/slide1078.xml" ContentType="application/vnd.openxmlformats-officedocument.presentationml.slide+xml"/>
  <Override PartName="/ppt/slides/slide1079.xml" ContentType="application/vnd.openxmlformats-officedocument.presentationml.slide+xml"/>
  <Override PartName="/ppt/slides/slide1080.xml" ContentType="application/vnd.openxmlformats-officedocument.presentationml.slide+xml"/>
  <Override PartName="/ppt/slides/slide1081.xml" ContentType="application/vnd.openxmlformats-officedocument.presentationml.slide+xml"/>
  <Override PartName="/ppt/slides/slide1082.xml" ContentType="application/vnd.openxmlformats-officedocument.presentationml.slide+xml"/>
  <Override PartName="/ppt/slides/slide1083.xml" ContentType="application/vnd.openxmlformats-officedocument.presentationml.slide+xml"/>
  <Override PartName="/ppt/slides/slide1084.xml" ContentType="application/vnd.openxmlformats-officedocument.presentationml.slide+xml"/>
  <Override PartName="/ppt/slides/slide1085.xml" ContentType="application/vnd.openxmlformats-officedocument.presentationml.slide+xml"/>
  <Override PartName="/ppt/slides/slide1086.xml" ContentType="application/vnd.openxmlformats-officedocument.presentationml.slide+xml"/>
  <Override PartName="/ppt/slides/slide1087.xml" ContentType="application/vnd.openxmlformats-officedocument.presentationml.slide+xml"/>
  <Override PartName="/ppt/slides/slide1088.xml" ContentType="application/vnd.openxmlformats-officedocument.presentationml.slide+xml"/>
  <Override PartName="/ppt/slides/slide1089.xml" ContentType="application/vnd.openxmlformats-officedocument.presentationml.slide+xml"/>
  <Override PartName="/ppt/slides/slide1090.xml" ContentType="application/vnd.openxmlformats-officedocument.presentationml.slide+xml"/>
  <Override PartName="/ppt/slides/slide1091.xml" ContentType="application/vnd.openxmlformats-officedocument.presentationml.slide+xml"/>
  <Override PartName="/ppt/slides/slide1092.xml" ContentType="application/vnd.openxmlformats-officedocument.presentationml.slide+xml"/>
  <Override PartName="/ppt/slides/slide1093.xml" ContentType="application/vnd.openxmlformats-officedocument.presentationml.slide+xml"/>
  <Override PartName="/ppt/slides/slide1094.xml" ContentType="application/vnd.openxmlformats-officedocument.presentationml.slide+xml"/>
  <Override PartName="/ppt/slides/slide1095.xml" ContentType="application/vnd.openxmlformats-officedocument.presentationml.slide+xml"/>
  <Override PartName="/ppt/slides/slide1096.xml" ContentType="application/vnd.openxmlformats-officedocument.presentationml.slide+xml"/>
  <Override PartName="/ppt/slides/slide1097.xml" ContentType="application/vnd.openxmlformats-officedocument.presentationml.slide+xml"/>
  <Override PartName="/ppt/slides/slide1098.xml" ContentType="application/vnd.openxmlformats-officedocument.presentationml.slide+xml"/>
  <Override PartName="/ppt/slides/slide1099.xml" ContentType="application/vnd.openxmlformats-officedocument.presentationml.slide+xml"/>
  <Override PartName="/ppt/slides/slide1100.xml" ContentType="application/vnd.openxmlformats-officedocument.presentationml.slide+xml"/>
  <Override PartName="/ppt/slides/slide1101.xml" ContentType="application/vnd.openxmlformats-officedocument.presentationml.slide+xml"/>
  <Override PartName="/ppt/slides/slide1102.xml" ContentType="application/vnd.openxmlformats-officedocument.presentationml.slide+xml"/>
  <Override PartName="/ppt/slides/slide1103.xml" ContentType="application/vnd.openxmlformats-officedocument.presentationml.slide+xml"/>
  <Override PartName="/ppt/slides/slide1104.xml" ContentType="application/vnd.openxmlformats-officedocument.presentationml.slide+xml"/>
  <Override PartName="/ppt/slides/slide1105.xml" ContentType="application/vnd.openxmlformats-officedocument.presentationml.slide+xml"/>
  <Override PartName="/ppt/slides/slide1106.xml" ContentType="application/vnd.openxmlformats-officedocument.presentationml.slide+xml"/>
  <Override PartName="/ppt/slides/slide1107.xml" ContentType="application/vnd.openxmlformats-officedocument.presentationml.slide+xml"/>
  <Override PartName="/ppt/slides/slide1108.xml" ContentType="application/vnd.openxmlformats-officedocument.presentationml.slide+xml"/>
  <Override PartName="/ppt/slides/slide1109.xml" ContentType="application/vnd.openxmlformats-officedocument.presentationml.slide+xml"/>
  <Override PartName="/ppt/slides/slide1110.xml" ContentType="application/vnd.openxmlformats-officedocument.presentationml.slide+xml"/>
  <Override PartName="/ppt/slides/slide1111.xml" ContentType="application/vnd.openxmlformats-officedocument.presentationml.slide+xml"/>
  <Override PartName="/ppt/slides/slide1112.xml" ContentType="application/vnd.openxmlformats-officedocument.presentationml.slide+xml"/>
  <Override PartName="/ppt/slides/slide1113.xml" ContentType="application/vnd.openxmlformats-officedocument.presentationml.slide+xml"/>
  <Override PartName="/ppt/slides/slide1114.xml" ContentType="application/vnd.openxmlformats-officedocument.presentationml.slide+xml"/>
  <Override PartName="/ppt/slides/slide1115.xml" ContentType="application/vnd.openxmlformats-officedocument.presentationml.slide+xml"/>
  <Override PartName="/ppt/slides/slide1116.xml" ContentType="application/vnd.openxmlformats-officedocument.presentationml.slide+xml"/>
  <Override PartName="/ppt/slides/slide1117.xml" ContentType="application/vnd.openxmlformats-officedocument.presentationml.slide+xml"/>
  <Override PartName="/ppt/slides/slide1118.xml" ContentType="application/vnd.openxmlformats-officedocument.presentationml.slide+xml"/>
  <Override PartName="/ppt/slides/slide1119.xml" ContentType="application/vnd.openxmlformats-officedocument.presentationml.slide+xml"/>
  <Override PartName="/ppt/slides/slide1120.xml" ContentType="application/vnd.openxmlformats-officedocument.presentationml.slide+xml"/>
  <Override PartName="/ppt/slides/slide1121.xml" ContentType="application/vnd.openxmlformats-officedocument.presentationml.slide+xml"/>
  <Override PartName="/ppt/slides/slide1122.xml" ContentType="application/vnd.openxmlformats-officedocument.presentationml.slide+xml"/>
  <Override PartName="/ppt/slides/slide1123.xml" ContentType="application/vnd.openxmlformats-officedocument.presentationml.slide+xml"/>
  <Override PartName="/ppt/slides/slide1124.xml" ContentType="application/vnd.openxmlformats-officedocument.presentationml.slide+xml"/>
  <Override PartName="/ppt/slides/slide1125.xml" ContentType="application/vnd.openxmlformats-officedocument.presentationml.slide+xml"/>
  <Override PartName="/ppt/slides/slide1126.xml" ContentType="application/vnd.openxmlformats-officedocument.presentationml.slide+xml"/>
  <Override PartName="/ppt/slides/slide1127.xml" ContentType="application/vnd.openxmlformats-officedocument.presentationml.slide+xml"/>
  <Override PartName="/ppt/slides/slide1128.xml" ContentType="application/vnd.openxmlformats-officedocument.presentationml.slide+xml"/>
  <Override PartName="/ppt/slides/slide1129.xml" ContentType="application/vnd.openxmlformats-officedocument.presentationml.slide+xml"/>
  <Override PartName="/ppt/slides/slide1130.xml" ContentType="application/vnd.openxmlformats-officedocument.presentationml.slide+xml"/>
  <Override PartName="/ppt/slides/slide1131.xml" ContentType="application/vnd.openxmlformats-officedocument.presentationml.slide+xml"/>
  <Override PartName="/ppt/slides/slide1132.xml" ContentType="application/vnd.openxmlformats-officedocument.presentationml.slide+xml"/>
  <Override PartName="/ppt/slides/slide1133.xml" ContentType="application/vnd.openxmlformats-officedocument.presentationml.slide+xml"/>
  <Override PartName="/ppt/slides/slide1134.xml" ContentType="application/vnd.openxmlformats-officedocument.presentationml.slide+xml"/>
  <Override PartName="/ppt/slides/slide1135.xml" ContentType="application/vnd.openxmlformats-officedocument.presentationml.slide+xml"/>
  <Override PartName="/ppt/slides/slide1136.xml" ContentType="application/vnd.openxmlformats-officedocument.presentationml.slide+xml"/>
  <Override PartName="/ppt/slides/slide1137.xml" ContentType="application/vnd.openxmlformats-officedocument.presentationml.slide+xml"/>
  <Override PartName="/ppt/slides/slide1138.xml" ContentType="application/vnd.openxmlformats-officedocument.presentationml.slide+xml"/>
  <Override PartName="/ppt/slides/slide1139.xml" ContentType="application/vnd.openxmlformats-officedocument.presentationml.slide+xml"/>
  <Override PartName="/ppt/slides/slide1140.xml" ContentType="application/vnd.openxmlformats-officedocument.presentationml.slide+xml"/>
  <Override PartName="/ppt/slides/slide1141.xml" ContentType="application/vnd.openxmlformats-officedocument.presentationml.slide+xml"/>
  <Override PartName="/ppt/slides/slide1142.xml" ContentType="application/vnd.openxmlformats-officedocument.presentationml.slide+xml"/>
  <Override PartName="/ppt/slides/slide1143.xml" ContentType="application/vnd.openxmlformats-officedocument.presentationml.slide+xml"/>
  <Override PartName="/ppt/slides/slide1144.xml" ContentType="application/vnd.openxmlformats-officedocument.presentationml.slide+xml"/>
  <Override PartName="/ppt/slides/slide1145.xml" ContentType="application/vnd.openxmlformats-officedocument.presentationml.slide+xml"/>
  <Override PartName="/ppt/slides/slide1146.xml" ContentType="application/vnd.openxmlformats-officedocument.presentationml.slide+xml"/>
  <Override PartName="/ppt/slides/slide1147.xml" ContentType="application/vnd.openxmlformats-officedocument.presentationml.slide+xml"/>
  <Override PartName="/ppt/slides/slide1148.xml" ContentType="application/vnd.openxmlformats-officedocument.presentationml.slide+xml"/>
  <Override PartName="/ppt/slides/slide1149.xml" ContentType="application/vnd.openxmlformats-officedocument.presentationml.slide+xml"/>
  <Override PartName="/ppt/slides/slide1150.xml" ContentType="application/vnd.openxmlformats-officedocument.presentationml.slide+xml"/>
  <Override PartName="/ppt/slides/slide1151.xml" ContentType="application/vnd.openxmlformats-officedocument.presentationml.slide+xml"/>
  <Override PartName="/ppt/slides/slide1152.xml" ContentType="application/vnd.openxmlformats-officedocument.presentationml.slide+xml"/>
  <Override PartName="/ppt/slides/slide1153.xml" ContentType="application/vnd.openxmlformats-officedocument.presentationml.slide+xml"/>
  <Override PartName="/ppt/slides/slide1154.xml" ContentType="application/vnd.openxmlformats-officedocument.presentationml.slide+xml"/>
  <Override PartName="/ppt/slides/slide1155.xml" ContentType="application/vnd.openxmlformats-officedocument.presentationml.slide+xml"/>
  <Override PartName="/ppt/slides/slide1156.xml" ContentType="application/vnd.openxmlformats-officedocument.presentationml.slide+xml"/>
  <Override PartName="/ppt/slides/slide1157.xml" ContentType="application/vnd.openxmlformats-officedocument.presentationml.slide+xml"/>
  <Override PartName="/ppt/slides/slide1158.xml" ContentType="application/vnd.openxmlformats-officedocument.presentationml.slide+xml"/>
  <Override PartName="/ppt/slides/slide1159.xml" ContentType="application/vnd.openxmlformats-officedocument.presentationml.slide+xml"/>
  <Override PartName="/ppt/slides/slide1160.xml" ContentType="application/vnd.openxmlformats-officedocument.presentationml.slide+xml"/>
  <Override PartName="/ppt/slides/slide1161.xml" ContentType="application/vnd.openxmlformats-officedocument.presentationml.slide+xml"/>
  <Override PartName="/ppt/slides/slide1162.xml" ContentType="application/vnd.openxmlformats-officedocument.presentationml.slide+xml"/>
  <Override PartName="/ppt/slides/slide1163.xml" ContentType="application/vnd.openxmlformats-officedocument.presentationml.slide+xml"/>
  <Override PartName="/ppt/slides/slide1164.xml" ContentType="application/vnd.openxmlformats-officedocument.presentationml.slide+xml"/>
  <Override PartName="/ppt/slides/slide1165.xml" ContentType="application/vnd.openxmlformats-officedocument.presentationml.slide+xml"/>
  <Override PartName="/ppt/slides/slide1166.xml" ContentType="application/vnd.openxmlformats-officedocument.presentationml.slide+xml"/>
  <Override PartName="/ppt/slides/slide1167.xml" ContentType="application/vnd.openxmlformats-officedocument.presentationml.slide+xml"/>
  <Override PartName="/ppt/slides/slide1168.xml" ContentType="application/vnd.openxmlformats-officedocument.presentationml.slide+xml"/>
  <Override PartName="/ppt/slides/slide1169.xml" ContentType="application/vnd.openxmlformats-officedocument.presentationml.slide+xml"/>
  <Override PartName="/ppt/slides/slide1170.xml" ContentType="application/vnd.openxmlformats-officedocument.presentationml.slide+xml"/>
  <Override PartName="/ppt/slides/slide1171.xml" ContentType="application/vnd.openxmlformats-officedocument.presentationml.slide+xml"/>
  <Override PartName="/ppt/slides/slide1172.xml" ContentType="application/vnd.openxmlformats-officedocument.presentationml.slide+xml"/>
  <Override PartName="/ppt/slides/slide1173.xml" ContentType="application/vnd.openxmlformats-officedocument.presentationml.slide+xml"/>
  <Override PartName="/ppt/slides/slide1174.xml" ContentType="application/vnd.openxmlformats-officedocument.presentationml.slide+xml"/>
  <Override PartName="/ppt/slides/slide1175.xml" ContentType="application/vnd.openxmlformats-officedocument.presentationml.slide+xml"/>
  <Override PartName="/ppt/slides/slide1176.xml" ContentType="application/vnd.openxmlformats-officedocument.presentationml.slide+xml"/>
  <Override PartName="/ppt/slides/slide1177.xml" ContentType="application/vnd.openxmlformats-officedocument.presentationml.slide+xml"/>
  <Override PartName="/ppt/slides/slide1178.xml" ContentType="application/vnd.openxmlformats-officedocument.presentationml.slide+xml"/>
  <Override PartName="/ppt/slides/slide1179.xml" ContentType="application/vnd.openxmlformats-officedocument.presentationml.slide+xml"/>
  <Override PartName="/ppt/slides/slide1180.xml" ContentType="application/vnd.openxmlformats-officedocument.presentationml.slide+xml"/>
  <Override PartName="/ppt/slides/slide1181.xml" ContentType="application/vnd.openxmlformats-officedocument.presentationml.slide+xml"/>
  <Override PartName="/ppt/slides/slide1182.xml" ContentType="application/vnd.openxmlformats-officedocument.presentationml.slide+xml"/>
  <Override PartName="/ppt/slides/slide1183.xml" ContentType="application/vnd.openxmlformats-officedocument.presentationml.slide+xml"/>
  <Override PartName="/ppt/slides/slide1184.xml" ContentType="application/vnd.openxmlformats-officedocument.presentationml.slide+xml"/>
  <Override PartName="/ppt/slides/slide1185.xml" ContentType="application/vnd.openxmlformats-officedocument.presentationml.slide+xml"/>
  <Override PartName="/ppt/slides/slide1186.xml" ContentType="application/vnd.openxmlformats-officedocument.presentationml.slide+xml"/>
  <Override PartName="/ppt/slides/slide1187.xml" ContentType="application/vnd.openxmlformats-officedocument.presentationml.slide+xml"/>
  <Override PartName="/ppt/slides/slide1188.xml" ContentType="application/vnd.openxmlformats-officedocument.presentationml.slide+xml"/>
  <Override PartName="/ppt/slides/slide1189.xml" ContentType="application/vnd.openxmlformats-officedocument.presentationml.slide+xml"/>
  <Override PartName="/ppt/slides/slide1190.xml" ContentType="application/vnd.openxmlformats-officedocument.presentationml.slide+xml"/>
  <Override PartName="/ppt/slides/slide1191.xml" ContentType="application/vnd.openxmlformats-officedocument.presentationml.slide+xml"/>
  <Override PartName="/ppt/slides/slide1192.xml" ContentType="application/vnd.openxmlformats-officedocument.presentationml.slide+xml"/>
  <Override PartName="/ppt/slides/slide1193.xml" ContentType="application/vnd.openxmlformats-officedocument.presentationml.slide+xml"/>
  <Override PartName="/ppt/slides/slide1194.xml" ContentType="application/vnd.openxmlformats-officedocument.presentationml.slide+xml"/>
  <Override PartName="/ppt/slides/slide1195.xml" ContentType="application/vnd.openxmlformats-officedocument.presentationml.slide+xml"/>
  <Override PartName="/ppt/slides/slide1196.xml" ContentType="application/vnd.openxmlformats-officedocument.presentationml.slide+xml"/>
  <Override PartName="/ppt/slides/slide1197.xml" ContentType="application/vnd.openxmlformats-officedocument.presentationml.slide+xml"/>
  <Override PartName="/ppt/slides/slide1198.xml" ContentType="application/vnd.openxmlformats-officedocument.presentationml.slide+xml"/>
  <Override PartName="/ppt/slides/slide1199.xml" ContentType="application/vnd.openxmlformats-officedocument.presentationml.slide+xml"/>
  <Override PartName="/ppt/slides/slide1200.xml" ContentType="application/vnd.openxmlformats-officedocument.presentationml.slide+xml"/>
  <Override PartName="/ppt/slides/slide1201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sldIdLst>
    <p:sldId id="256" r:id="rId2"/>
    <p:sldId id="257" r:id="rId3"/>
    <p:sldId id="262" r:id="rId4"/>
    <p:sldId id="258" r:id="rId5"/>
    <p:sldId id="259" r:id="rId6"/>
    <p:sldId id="260" r:id="rId7"/>
    <p:sldId id="261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7" r:id="rId33"/>
    <p:sldId id="288" r:id="rId34"/>
    <p:sldId id="289" r:id="rId35"/>
    <p:sldId id="290" r:id="rId36"/>
    <p:sldId id="291" r:id="rId37"/>
    <p:sldId id="292" r:id="rId38"/>
    <p:sldId id="293" r:id="rId39"/>
    <p:sldId id="294" r:id="rId40"/>
    <p:sldId id="295" r:id="rId41"/>
    <p:sldId id="296" r:id="rId42"/>
    <p:sldId id="297" r:id="rId43"/>
    <p:sldId id="298" r:id="rId44"/>
    <p:sldId id="299" r:id="rId45"/>
    <p:sldId id="300" r:id="rId46"/>
    <p:sldId id="301" r:id="rId47"/>
    <p:sldId id="302" r:id="rId48"/>
    <p:sldId id="303" r:id="rId49"/>
    <p:sldId id="304" r:id="rId50"/>
    <p:sldId id="305" r:id="rId51"/>
    <p:sldId id="306" r:id="rId52"/>
    <p:sldId id="307" r:id="rId53"/>
    <p:sldId id="308" r:id="rId54"/>
    <p:sldId id="309" r:id="rId55"/>
    <p:sldId id="310" r:id="rId56"/>
    <p:sldId id="311" r:id="rId57"/>
    <p:sldId id="312" r:id="rId58"/>
    <p:sldId id="313" r:id="rId59"/>
    <p:sldId id="314" r:id="rId60"/>
    <p:sldId id="315" r:id="rId61"/>
    <p:sldId id="316" r:id="rId62"/>
    <p:sldId id="317" r:id="rId63"/>
    <p:sldId id="318" r:id="rId64"/>
    <p:sldId id="319" r:id="rId65"/>
    <p:sldId id="320" r:id="rId66"/>
    <p:sldId id="321" r:id="rId67"/>
    <p:sldId id="322" r:id="rId68"/>
    <p:sldId id="323" r:id="rId69"/>
    <p:sldId id="324" r:id="rId70"/>
    <p:sldId id="325" r:id="rId71"/>
    <p:sldId id="326" r:id="rId72"/>
    <p:sldId id="327" r:id="rId73"/>
    <p:sldId id="328" r:id="rId74"/>
    <p:sldId id="329" r:id="rId75"/>
    <p:sldId id="330" r:id="rId76"/>
    <p:sldId id="331" r:id="rId77"/>
    <p:sldId id="332" r:id="rId78"/>
    <p:sldId id="333" r:id="rId79"/>
    <p:sldId id="334" r:id="rId80"/>
    <p:sldId id="335" r:id="rId81"/>
    <p:sldId id="336" r:id="rId82"/>
    <p:sldId id="337" r:id="rId83"/>
    <p:sldId id="338" r:id="rId84"/>
    <p:sldId id="339" r:id="rId85"/>
    <p:sldId id="340" r:id="rId86"/>
    <p:sldId id="341" r:id="rId87"/>
    <p:sldId id="342" r:id="rId88"/>
    <p:sldId id="343" r:id="rId89"/>
    <p:sldId id="344" r:id="rId90"/>
    <p:sldId id="345" r:id="rId91"/>
    <p:sldId id="346" r:id="rId92"/>
    <p:sldId id="347" r:id="rId93"/>
    <p:sldId id="348" r:id="rId94"/>
    <p:sldId id="349" r:id="rId95"/>
    <p:sldId id="350" r:id="rId96"/>
    <p:sldId id="351" r:id="rId97"/>
    <p:sldId id="352" r:id="rId98"/>
    <p:sldId id="353" r:id="rId99"/>
    <p:sldId id="354" r:id="rId100"/>
    <p:sldId id="355" r:id="rId101"/>
    <p:sldId id="356" r:id="rId102"/>
    <p:sldId id="357" r:id="rId103"/>
    <p:sldId id="358" r:id="rId104"/>
    <p:sldId id="359" r:id="rId105"/>
    <p:sldId id="360" r:id="rId106"/>
    <p:sldId id="361" r:id="rId107"/>
    <p:sldId id="362" r:id="rId108"/>
    <p:sldId id="363" r:id="rId109"/>
    <p:sldId id="364" r:id="rId110"/>
    <p:sldId id="365" r:id="rId111"/>
    <p:sldId id="366" r:id="rId112"/>
    <p:sldId id="367" r:id="rId113"/>
    <p:sldId id="368" r:id="rId114"/>
    <p:sldId id="369" r:id="rId115"/>
    <p:sldId id="370" r:id="rId116"/>
    <p:sldId id="371" r:id="rId117"/>
    <p:sldId id="372" r:id="rId118"/>
    <p:sldId id="373" r:id="rId119"/>
    <p:sldId id="374" r:id="rId120"/>
    <p:sldId id="375" r:id="rId121"/>
    <p:sldId id="376" r:id="rId122"/>
    <p:sldId id="377" r:id="rId123"/>
    <p:sldId id="378" r:id="rId124"/>
    <p:sldId id="379" r:id="rId125"/>
    <p:sldId id="380" r:id="rId126"/>
    <p:sldId id="381" r:id="rId127"/>
    <p:sldId id="382" r:id="rId128"/>
    <p:sldId id="383" r:id="rId129"/>
    <p:sldId id="384" r:id="rId130"/>
    <p:sldId id="385" r:id="rId131"/>
    <p:sldId id="386" r:id="rId132"/>
    <p:sldId id="387" r:id="rId133"/>
    <p:sldId id="388" r:id="rId134"/>
    <p:sldId id="389" r:id="rId135"/>
    <p:sldId id="390" r:id="rId136"/>
    <p:sldId id="391" r:id="rId137"/>
    <p:sldId id="392" r:id="rId138"/>
    <p:sldId id="393" r:id="rId139"/>
    <p:sldId id="394" r:id="rId140"/>
    <p:sldId id="395" r:id="rId141"/>
    <p:sldId id="396" r:id="rId142"/>
    <p:sldId id="397" r:id="rId143"/>
    <p:sldId id="398" r:id="rId144"/>
    <p:sldId id="399" r:id="rId145"/>
    <p:sldId id="400" r:id="rId146"/>
    <p:sldId id="401" r:id="rId147"/>
    <p:sldId id="402" r:id="rId148"/>
    <p:sldId id="403" r:id="rId149"/>
    <p:sldId id="404" r:id="rId150"/>
    <p:sldId id="405" r:id="rId151"/>
    <p:sldId id="406" r:id="rId152"/>
    <p:sldId id="407" r:id="rId153"/>
    <p:sldId id="408" r:id="rId154"/>
    <p:sldId id="409" r:id="rId155"/>
    <p:sldId id="410" r:id="rId156"/>
    <p:sldId id="411" r:id="rId157"/>
    <p:sldId id="412" r:id="rId158"/>
    <p:sldId id="413" r:id="rId159"/>
    <p:sldId id="414" r:id="rId160"/>
    <p:sldId id="415" r:id="rId161"/>
    <p:sldId id="416" r:id="rId162"/>
    <p:sldId id="417" r:id="rId163"/>
    <p:sldId id="418" r:id="rId164"/>
    <p:sldId id="419" r:id="rId165"/>
    <p:sldId id="420" r:id="rId166"/>
    <p:sldId id="421" r:id="rId167"/>
    <p:sldId id="422" r:id="rId168"/>
    <p:sldId id="423" r:id="rId169"/>
    <p:sldId id="424" r:id="rId170"/>
    <p:sldId id="425" r:id="rId171"/>
    <p:sldId id="426" r:id="rId172"/>
    <p:sldId id="427" r:id="rId173"/>
    <p:sldId id="428" r:id="rId174"/>
    <p:sldId id="429" r:id="rId175"/>
    <p:sldId id="430" r:id="rId176"/>
    <p:sldId id="431" r:id="rId177"/>
    <p:sldId id="432" r:id="rId178"/>
    <p:sldId id="433" r:id="rId179"/>
    <p:sldId id="434" r:id="rId180"/>
    <p:sldId id="435" r:id="rId181"/>
    <p:sldId id="436" r:id="rId182"/>
    <p:sldId id="437" r:id="rId183"/>
    <p:sldId id="438" r:id="rId184"/>
    <p:sldId id="439" r:id="rId185"/>
    <p:sldId id="440" r:id="rId186"/>
    <p:sldId id="441" r:id="rId187"/>
    <p:sldId id="442" r:id="rId188"/>
    <p:sldId id="443" r:id="rId189"/>
    <p:sldId id="444" r:id="rId190"/>
    <p:sldId id="445" r:id="rId191"/>
    <p:sldId id="446" r:id="rId192"/>
    <p:sldId id="447" r:id="rId193"/>
    <p:sldId id="448" r:id="rId194"/>
    <p:sldId id="449" r:id="rId195"/>
    <p:sldId id="450" r:id="rId196"/>
    <p:sldId id="451" r:id="rId197"/>
    <p:sldId id="452" r:id="rId198"/>
    <p:sldId id="453" r:id="rId199"/>
    <p:sldId id="454" r:id="rId200"/>
    <p:sldId id="455" r:id="rId201"/>
    <p:sldId id="456" r:id="rId202"/>
    <p:sldId id="457" r:id="rId203"/>
    <p:sldId id="458" r:id="rId204"/>
    <p:sldId id="459" r:id="rId205"/>
    <p:sldId id="460" r:id="rId206"/>
    <p:sldId id="461" r:id="rId207"/>
    <p:sldId id="462" r:id="rId208"/>
    <p:sldId id="463" r:id="rId209"/>
    <p:sldId id="464" r:id="rId210"/>
    <p:sldId id="465" r:id="rId211"/>
    <p:sldId id="466" r:id="rId212"/>
    <p:sldId id="467" r:id="rId213"/>
    <p:sldId id="468" r:id="rId214"/>
    <p:sldId id="469" r:id="rId215"/>
    <p:sldId id="470" r:id="rId216"/>
    <p:sldId id="471" r:id="rId217"/>
    <p:sldId id="472" r:id="rId218"/>
    <p:sldId id="473" r:id="rId219"/>
    <p:sldId id="474" r:id="rId220"/>
    <p:sldId id="475" r:id="rId221"/>
    <p:sldId id="476" r:id="rId222"/>
    <p:sldId id="477" r:id="rId223"/>
    <p:sldId id="478" r:id="rId224"/>
    <p:sldId id="479" r:id="rId225"/>
    <p:sldId id="480" r:id="rId226"/>
    <p:sldId id="481" r:id="rId227"/>
    <p:sldId id="482" r:id="rId228"/>
    <p:sldId id="483" r:id="rId229"/>
    <p:sldId id="484" r:id="rId230"/>
    <p:sldId id="485" r:id="rId231"/>
    <p:sldId id="486" r:id="rId232"/>
    <p:sldId id="487" r:id="rId233"/>
    <p:sldId id="488" r:id="rId234"/>
    <p:sldId id="489" r:id="rId235"/>
    <p:sldId id="490" r:id="rId236"/>
    <p:sldId id="491" r:id="rId237"/>
    <p:sldId id="492" r:id="rId238"/>
    <p:sldId id="493" r:id="rId239"/>
    <p:sldId id="494" r:id="rId240"/>
    <p:sldId id="495" r:id="rId241"/>
    <p:sldId id="496" r:id="rId242"/>
    <p:sldId id="497" r:id="rId243"/>
    <p:sldId id="498" r:id="rId244"/>
    <p:sldId id="499" r:id="rId245"/>
    <p:sldId id="500" r:id="rId246"/>
    <p:sldId id="501" r:id="rId247"/>
    <p:sldId id="502" r:id="rId248"/>
    <p:sldId id="503" r:id="rId249"/>
    <p:sldId id="504" r:id="rId250"/>
    <p:sldId id="505" r:id="rId251"/>
    <p:sldId id="506" r:id="rId252"/>
    <p:sldId id="507" r:id="rId253"/>
    <p:sldId id="508" r:id="rId254"/>
    <p:sldId id="509" r:id="rId255"/>
    <p:sldId id="510" r:id="rId256"/>
    <p:sldId id="511" r:id="rId257"/>
    <p:sldId id="512" r:id="rId258"/>
    <p:sldId id="513" r:id="rId259"/>
    <p:sldId id="514" r:id="rId260"/>
    <p:sldId id="515" r:id="rId261"/>
    <p:sldId id="516" r:id="rId262"/>
    <p:sldId id="517" r:id="rId263"/>
    <p:sldId id="518" r:id="rId264"/>
    <p:sldId id="519" r:id="rId265"/>
    <p:sldId id="520" r:id="rId266"/>
    <p:sldId id="521" r:id="rId267"/>
    <p:sldId id="522" r:id="rId268"/>
    <p:sldId id="523" r:id="rId269"/>
    <p:sldId id="524" r:id="rId270"/>
    <p:sldId id="525" r:id="rId271"/>
    <p:sldId id="526" r:id="rId272"/>
    <p:sldId id="527" r:id="rId273"/>
    <p:sldId id="528" r:id="rId274"/>
    <p:sldId id="529" r:id="rId275"/>
    <p:sldId id="530" r:id="rId276"/>
    <p:sldId id="531" r:id="rId277"/>
    <p:sldId id="532" r:id="rId278"/>
    <p:sldId id="533" r:id="rId279"/>
    <p:sldId id="534" r:id="rId280"/>
    <p:sldId id="535" r:id="rId281"/>
    <p:sldId id="536" r:id="rId282"/>
    <p:sldId id="537" r:id="rId283"/>
    <p:sldId id="538" r:id="rId284"/>
    <p:sldId id="539" r:id="rId285"/>
    <p:sldId id="540" r:id="rId286"/>
    <p:sldId id="541" r:id="rId287"/>
    <p:sldId id="542" r:id="rId288"/>
    <p:sldId id="543" r:id="rId289"/>
    <p:sldId id="544" r:id="rId290"/>
    <p:sldId id="545" r:id="rId291"/>
    <p:sldId id="546" r:id="rId292"/>
    <p:sldId id="547" r:id="rId293"/>
    <p:sldId id="548" r:id="rId294"/>
    <p:sldId id="549" r:id="rId295"/>
    <p:sldId id="550" r:id="rId296"/>
    <p:sldId id="551" r:id="rId297"/>
    <p:sldId id="552" r:id="rId298"/>
    <p:sldId id="553" r:id="rId299"/>
    <p:sldId id="554" r:id="rId300"/>
    <p:sldId id="555" r:id="rId301"/>
    <p:sldId id="556" r:id="rId302"/>
    <p:sldId id="757" r:id="rId303"/>
    <p:sldId id="758" r:id="rId304"/>
    <p:sldId id="557" r:id="rId305"/>
    <p:sldId id="558" r:id="rId306"/>
    <p:sldId id="559" r:id="rId307"/>
    <p:sldId id="560" r:id="rId308"/>
    <p:sldId id="759" r:id="rId309"/>
    <p:sldId id="760" r:id="rId310"/>
    <p:sldId id="561" r:id="rId311"/>
    <p:sldId id="562" r:id="rId312"/>
    <p:sldId id="563" r:id="rId313"/>
    <p:sldId id="564" r:id="rId314"/>
    <p:sldId id="761" r:id="rId315"/>
    <p:sldId id="762" r:id="rId316"/>
    <p:sldId id="565" r:id="rId317"/>
    <p:sldId id="566" r:id="rId318"/>
    <p:sldId id="567" r:id="rId319"/>
    <p:sldId id="568" r:id="rId320"/>
    <p:sldId id="763" r:id="rId321"/>
    <p:sldId id="764" r:id="rId322"/>
    <p:sldId id="569" r:id="rId323"/>
    <p:sldId id="570" r:id="rId324"/>
    <p:sldId id="571" r:id="rId325"/>
    <p:sldId id="572" r:id="rId326"/>
    <p:sldId id="765" r:id="rId327"/>
    <p:sldId id="766" r:id="rId328"/>
    <p:sldId id="573" r:id="rId329"/>
    <p:sldId id="574" r:id="rId330"/>
    <p:sldId id="575" r:id="rId331"/>
    <p:sldId id="576" r:id="rId332"/>
    <p:sldId id="767" r:id="rId333"/>
    <p:sldId id="768" r:id="rId334"/>
    <p:sldId id="577" r:id="rId335"/>
    <p:sldId id="578" r:id="rId336"/>
    <p:sldId id="579" r:id="rId337"/>
    <p:sldId id="580" r:id="rId338"/>
    <p:sldId id="769" r:id="rId339"/>
    <p:sldId id="770" r:id="rId340"/>
    <p:sldId id="581" r:id="rId341"/>
    <p:sldId id="582" r:id="rId342"/>
    <p:sldId id="583" r:id="rId343"/>
    <p:sldId id="584" r:id="rId344"/>
    <p:sldId id="771" r:id="rId345"/>
    <p:sldId id="772" r:id="rId346"/>
    <p:sldId id="585" r:id="rId347"/>
    <p:sldId id="586" r:id="rId348"/>
    <p:sldId id="587" r:id="rId349"/>
    <p:sldId id="588" r:id="rId350"/>
    <p:sldId id="773" r:id="rId351"/>
    <p:sldId id="774" r:id="rId352"/>
    <p:sldId id="589" r:id="rId353"/>
    <p:sldId id="590" r:id="rId354"/>
    <p:sldId id="591" r:id="rId355"/>
    <p:sldId id="592" r:id="rId356"/>
    <p:sldId id="775" r:id="rId357"/>
    <p:sldId id="776" r:id="rId358"/>
    <p:sldId id="593" r:id="rId359"/>
    <p:sldId id="594" r:id="rId360"/>
    <p:sldId id="595" r:id="rId361"/>
    <p:sldId id="596" r:id="rId362"/>
    <p:sldId id="777" r:id="rId363"/>
    <p:sldId id="778" r:id="rId364"/>
    <p:sldId id="597" r:id="rId365"/>
    <p:sldId id="598" r:id="rId366"/>
    <p:sldId id="599" r:id="rId367"/>
    <p:sldId id="600" r:id="rId368"/>
    <p:sldId id="779" r:id="rId369"/>
    <p:sldId id="780" r:id="rId370"/>
    <p:sldId id="601" r:id="rId371"/>
    <p:sldId id="602" r:id="rId372"/>
    <p:sldId id="603" r:id="rId373"/>
    <p:sldId id="604" r:id="rId374"/>
    <p:sldId id="781" r:id="rId375"/>
    <p:sldId id="782" r:id="rId376"/>
    <p:sldId id="605" r:id="rId377"/>
    <p:sldId id="606" r:id="rId378"/>
    <p:sldId id="607" r:id="rId379"/>
    <p:sldId id="608" r:id="rId380"/>
    <p:sldId id="783" r:id="rId381"/>
    <p:sldId id="784" r:id="rId382"/>
    <p:sldId id="609" r:id="rId383"/>
    <p:sldId id="610" r:id="rId384"/>
    <p:sldId id="611" r:id="rId385"/>
    <p:sldId id="612" r:id="rId386"/>
    <p:sldId id="785" r:id="rId387"/>
    <p:sldId id="786" r:id="rId388"/>
    <p:sldId id="613" r:id="rId389"/>
    <p:sldId id="614" r:id="rId390"/>
    <p:sldId id="615" r:id="rId391"/>
    <p:sldId id="616" r:id="rId392"/>
    <p:sldId id="787" r:id="rId393"/>
    <p:sldId id="788" r:id="rId394"/>
    <p:sldId id="617" r:id="rId395"/>
    <p:sldId id="618" r:id="rId396"/>
    <p:sldId id="619" r:id="rId397"/>
    <p:sldId id="620" r:id="rId398"/>
    <p:sldId id="789" r:id="rId399"/>
    <p:sldId id="790" r:id="rId400"/>
    <p:sldId id="621" r:id="rId401"/>
    <p:sldId id="622" r:id="rId402"/>
    <p:sldId id="623" r:id="rId403"/>
    <p:sldId id="624" r:id="rId404"/>
    <p:sldId id="791" r:id="rId405"/>
    <p:sldId id="792" r:id="rId406"/>
    <p:sldId id="625" r:id="rId407"/>
    <p:sldId id="626" r:id="rId408"/>
    <p:sldId id="627" r:id="rId409"/>
    <p:sldId id="628" r:id="rId410"/>
    <p:sldId id="793" r:id="rId411"/>
    <p:sldId id="794" r:id="rId412"/>
    <p:sldId id="629" r:id="rId413"/>
    <p:sldId id="630" r:id="rId414"/>
    <p:sldId id="631" r:id="rId415"/>
    <p:sldId id="632" r:id="rId416"/>
    <p:sldId id="795" r:id="rId417"/>
    <p:sldId id="796" r:id="rId418"/>
    <p:sldId id="633" r:id="rId419"/>
    <p:sldId id="634" r:id="rId420"/>
    <p:sldId id="635" r:id="rId421"/>
    <p:sldId id="636" r:id="rId422"/>
    <p:sldId id="797" r:id="rId423"/>
    <p:sldId id="798" r:id="rId424"/>
    <p:sldId id="637" r:id="rId425"/>
    <p:sldId id="638" r:id="rId426"/>
    <p:sldId id="639" r:id="rId427"/>
    <p:sldId id="640" r:id="rId428"/>
    <p:sldId id="799" r:id="rId429"/>
    <p:sldId id="800" r:id="rId430"/>
    <p:sldId id="641" r:id="rId431"/>
    <p:sldId id="642" r:id="rId432"/>
    <p:sldId id="643" r:id="rId433"/>
    <p:sldId id="644" r:id="rId434"/>
    <p:sldId id="801" r:id="rId435"/>
    <p:sldId id="802" r:id="rId436"/>
    <p:sldId id="645" r:id="rId437"/>
    <p:sldId id="646" r:id="rId438"/>
    <p:sldId id="647" r:id="rId439"/>
    <p:sldId id="648" r:id="rId440"/>
    <p:sldId id="803" r:id="rId441"/>
    <p:sldId id="804" r:id="rId442"/>
    <p:sldId id="649" r:id="rId443"/>
    <p:sldId id="650" r:id="rId444"/>
    <p:sldId id="651" r:id="rId445"/>
    <p:sldId id="652" r:id="rId446"/>
    <p:sldId id="805" r:id="rId447"/>
    <p:sldId id="806" r:id="rId448"/>
    <p:sldId id="653" r:id="rId449"/>
    <p:sldId id="654" r:id="rId450"/>
    <p:sldId id="655" r:id="rId451"/>
    <p:sldId id="656" r:id="rId452"/>
    <p:sldId id="807" r:id="rId453"/>
    <p:sldId id="808" r:id="rId454"/>
    <p:sldId id="657" r:id="rId455"/>
    <p:sldId id="658" r:id="rId456"/>
    <p:sldId id="659" r:id="rId457"/>
    <p:sldId id="660" r:id="rId458"/>
    <p:sldId id="809" r:id="rId459"/>
    <p:sldId id="810" r:id="rId460"/>
    <p:sldId id="661" r:id="rId461"/>
    <p:sldId id="662" r:id="rId462"/>
    <p:sldId id="663" r:id="rId463"/>
    <p:sldId id="664" r:id="rId464"/>
    <p:sldId id="811" r:id="rId465"/>
    <p:sldId id="812" r:id="rId466"/>
    <p:sldId id="665" r:id="rId467"/>
    <p:sldId id="666" r:id="rId468"/>
    <p:sldId id="667" r:id="rId469"/>
    <p:sldId id="668" r:id="rId470"/>
    <p:sldId id="813" r:id="rId471"/>
    <p:sldId id="814" r:id="rId472"/>
    <p:sldId id="669" r:id="rId473"/>
    <p:sldId id="670" r:id="rId474"/>
    <p:sldId id="671" r:id="rId475"/>
    <p:sldId id="672" r:id="rId476"/>
    <p:sldId id="815" r:id="rId477"/>
    <p:sldId id="816" r:id="rId478"/>
    <p:sldId id="673" r:id="rId479"/>
    <p:sldId id="674" r:id="rId480"/>
    <p:sldId id="675" r:id="rId481"/>
    <p:sldId id="676" r:id="rId482"/>
    <p:sldId id="817" r:id="rId483"/>
    <p:sldId id="818" r:id="rId484"/>
    <p:sldId id="677" r:id="rId485"/>
    <p:sldId id="678" r:id="rId486"/>
    <p:sldId id="679" r:id="rId487"/>
    <p:sldId id="680" r:id="rId488"/>
    <p:sldId id="819" r:id="rId489"/>
    <p:sldId id="820" r:id="rId490"/>
    <p:sldId id="681" r:id="rId491"/>
    <p:sldId id="682" r:id="rId492"/>
    <p:sldId id="683" r:id="rId493"/>
    <p:sldId id="684" r:id="rId494"/>
    <p:sldId id="821" r:id="rId495"/>
    <p:sldId id="822" r:id="rId496"/>
    <p:sldId id="685" r:id="rId497"/>
    <p:sldId id="686" r:id="rId498"/>
    <p:sldId id="687" r:id="rId499"/>
    <p:sldId id="688" r:id="rId500"/>
    <p:sldId id="823" r:id="rId501"/>
    <p:sldId id="824" r:id="rId502"/>
    <p:sldId id="689" r:id="rId503"/>
    <p:sldId id="690" r:id="rId504"/>
    <p:sldId id="691" r:id="rId505"/>
    <p:sldId id="692" r:id="rId506"/>
    <p:sldId id="825" r:id="rId507"/>
    <p:sldId id="826" r:id="rId508"/>
    <p:sldId id="693" r:id="rId509"/>
    <p:sldId id="694" r:id="rId510"/>
    <p:sldId id="695" r:id="rId511"/>
    <p:sldId id="696" r:id="rId512"/>
    <p:sldId id="827" r:id="rId513"/>
    <p:sldId id="828" r:id="rId514"/>
    <p:sldId id="697" r:id="rId515"/>
    <p:sldId id="698" r:id="rId516"/>
    <p:sldId id="699" r:id="rId517"/>
    <p:sldId id="700" r:id="rId518"/>
    <p:sldId id="829" r:id="rId519"/>
    <p:sldId id="830" r:id="rId520"/>
    <p:sldId id="701" r:id="rId521"/>
    <p:sldId id="702" r:id="rId522"/>
    <p:sldId id="703" r:id="rId523"/>
    <p:sldId id="704" r:id="rId524"/>
    <p:sldId id="831" r:id="rId525"/>
    <p:sldId id="832" r:id="rId526"/>
    <p:sldId id="705" r:id="rId527"/>
    <p:sldId id="706" r:id="rId528"/>
    <p:sldId id="707" r:id="rId529"/>
    <p:sldId id="708" r:id="rId530"/>
    <p:sldId id="833" r:id="rId531"/>
    <p:sldId id="834" r:id="rId532"/>
    <p:sldId id="709" r:id="rId533"/>
    <p:sldId id="710" r:id="rId534"/>
    <p:sldId id="711" r:id="rId535"/>
    <p:sldId id="712" r:id="rId536"/>
    <p:sldId id="835" r:id="rId537"/>
    <p:sldId id="836" r:id="rId538"/>
    <p:sldId id="713" r:id="rId539"/>
    <p:sldId id="714" r:id="rId540"/>
    <p:sldId id="715" r:id="rId541"/>
    <p:sldId id="716" r:id="rId542"/>
    <p:sldId id="837" r:id="rId543"/>
    <p:sldId id="838" r:id="rId544"/>
    <p:sldId id="717" r:id="rId545"/>
    <p:sldId id="718" r:id="rId546"/>
    <p:sldId id="719" r:id="rId547"/>
    <p:sldId id="720" r:id="rId548"/>
    <p:sldId id="839" r:id="rId549"/>
    <p:sldId id="840" r:id="rId550"/>
    <p:sldId id="721" r:id="rId551"/>
    <p:sldId id="722" r:id="rId552"/>
    <p:sldId id="723" r:id="rId553"/>
    <p:sldId id="724" r:id="rId554"/>
    <p:sldId id="841" r:id="rId555"/>
    <p:sldId id="842" r:id="rId556"/>
    <p:sldId id="725" r:id="rId557"/>
    <p:sldId id="726" r:id="rId558"/>
    <p:sldId id="727" r:id="rId559"/>
    <p:sldId id="728" r:id="rId560"/>
    <p:sldId id="843" r:id="rId561"/>
    <p:sldId id="844" r:id="rId562"/>
    <p:sldId id="729" r:id="rId563"/>
    <p:sldId id="730" r:id="rId564"/>
    <p:sldId id="731" r:id="rId565"/>
    <p:sldId id="732" r:id="rId566"/>
    <p:sldId id="845" r:id="rId567"/>
    <p:sldId id="846" r:id="rId568"/>
    <p:sldId id="733" r:id="rId569"/>
    <p:sldId id="734" r:id="rId570"/>
    <p:sldId id="735" r:id="rId571"/>
    <p:sldId id="736" r:id="rId572"/>
    <p:sldId id="847" r:id="rId573"/>
    <p:sldId id="848" r:id="rId574"/>
    <p:sldId id="737" r:id="rId575"/>
    <p:sldId id="738" r:id="rId576"/>
    <p:sldId id="739" r:id="rId577"/>
    <p:sldId id="740" r:id="rId578"/>
    <p:sldId id="849" r:id="rId579"/>
    <p:sldId id="850" r:id="rId580"/>
    <p:sldId id="741" r:id="rId581"/>
    <p:sldId id="742" r:id="rId582"/>
    <p:sldId id="743" r:id="rId583"/>
    <p:sldId id="744" r:id="rId584"/>
    <p:sldId id="851" r:id="rId585"/>
    <p:sldId id="852" r:id="rId586"/>
    <p:sldId id="745" r:id="rId587"/>
    <p:sldId id="746" r:id="rId588"/>
    <p:sldId id="747" r:id="rId589"/>
    <p:sldId id="748" r:id="rId590"/>
    <p:sldId id="853" r:id="rId591"/>
    <p:sldId id="854" r:id="rId592"/>
    <p:sldId id="749" r:id="rId593"/>
    <p:sldId id="750" r:id="rId594"/>
    <p:sldId id="751" r:id="rId595"/>
    <p:sldId id="752" r:id="rId596"/>
    <p:sldId id="855" r:id="rId597"/>
    <p:sldId id="856" r:id="rId598"/>
    <p:sldId id="753" r:id="rId599"/>
    <p:sldId id="754" r:id="rId600"/>
    <p:sldId id="755" r:id="rId601"/>
    <p:sldId id="756" r:id="rId602"/>
    <p:sldId id="857" r:id="rId603"/>
    <p:sldId id="858" r:id="rId604"/>
    <p:sldId id="859" r:id="rId605"/>
    <p:sldId id="860" r:id="rId606"/>
    <p:sldId id="861" r:id="rId607"/>
    <p:sldId id="862" r:id="rId608"/>
    <p:sldId id="863" r:id="rId609"/>
    <p:sldId id="864" r:id="rId610"/>
    <p:sldId id="865" r:id="rId611"/>
    <p:sldId id="866" r:id="rId612"/>
    <p:sldId id="867" r:id="rId613"/>
    <p:sldId id="868" r:id="rId614"/>
    <p:sldId id="869" r:id="rId615"/>
    <p:sldId id="870" r:id="rId616"/>
    <p:sldId id="871" r:id="rId617"/>
    <p:sldId id="872" r:id="rId618"/>
    <p:sldId id="873" r:id="rId619"/>
    <p:sldId id="874" r:id="rId620"/>
    <p:sldId id="875" r:id="rId621"/>
    <p:sldId id="876" r:id="rId622"/>
    <p:sldId id="877" r:id="rId623"/>
    <p:sldId id="878" r:id="rId624"/>
    <p:sldId id="879" r:id="rId625"/>
    <p:sldId id="880" r:id="rId626"/>
    <p:sldId id="881" r:id="rId627"/>
    <p:sldId id="882" r:id="rId628"/>
    <p:sldId id="883" r:id="rId629"/>
    <p:sldId id="884" r:id="rId630"/>
    <p:sldId id="885" r:id="rId631"/>
    <p:sldId id="886" r:id="rId632"/>
    <p:sldId id="887" r:id="rId633"/>
    <p:sldId id="888" r:id="rId634"/>
    <p:sldId id="889" r:id="rId635"/>
    <p:sldId id="890" r:id="rId636"/>
    <p:sldId id="891" r:id="rId637"/>
    <p:sldId id="892" r:id="rId638"/>
    <p:sldId id="893" r:id="rId639"/>
    <p:sldId id="894" r:id="rId640"/>
    <p:sldId id="895" r:id="rId641"/>
    <p:sldId id="896" r:id="rId642"/>
    <p:sldId id="897" r:id="rId643"/>
    <p:sldId id="898" r:id="rId644"/>
    <p:sldId id="899" r:id="rId645"/>
    <p:sldId id="900" r:id="rId646"/>
    <p:sldId id="901" r:id="rId647"/>
    <p:sldId id="902" r:id="rId648"/>
    <p:sldId id="903" r:id="rId649"/>
    <p:sldId id="904" r:id="rId650"/>
    <p:sldId id="905" r:id="rId651"/>
    <p:sldId id="906" r:id="rId652"/>
    <p:sldId id="907" r:id="rId653"/>
    <p:sldId id="908" r:id="rId654"/>
    <p:sldId id="909" r:id="rId655"/>
    <p:sldId id="910" r:id="rId656"/>
    <p:sldId id="911" r:id="rId657"/>
    <p:sldId id="912" r:id="rId658"/>
    <p:sldId id="913" r:id="rId659"/>
    <p:sldId id="914" r:id="rId660"/>
    <p:sldId id="915" r:id="rId661"/>
    <p:sldId id="916" r:id="rId662"/>
    <p:sldId id="917" r:id="rId663"/>
    <p:sldId id="918" r:id="rId664"/>
    <p:sldId id="919" r:id="rId665"/>
    <p:sldId id="920" r:id="rId666"/>
    <p:sldId id="921" r:id="rId667"/>
    <p:sldId id="922" r:id="rId668"/>
    <p:sldId id="923" r:id="rId669"/>
    <p:sldId id="924" r:id="rId670"/>
    <p:sldId id="925" r:id="rId671"/>
    <p:sldId id="926" r:id="rId672"/>
    <p:sldId id="927" r:id="rId673"/>
    <p:sldId id="928" r:id="rId674"/>
    <p:sldId id="929" r:id="rId675"/>
    <p:sldId id="930" r:id="rId676"/>
    <p:sldId id="931" r:id="rId677"/>
    <p:sldId id="932" r:id="rId678"/>
    <p:sldId id="933" r:id="rId679"/>
    <p:sldId id="934" r:id="rId680"/>
    <p:sldId id="935" r:id="rId681"/>
    <p:sldId id="936" r:id="rId682"/>
    <p:sldId id="937" r:id="rId683"/>
    <p:sldId id="938" r:id="rId684"/>
    <p:sldId id="939" r:id="rId685"/>
    <p:sldId id="940" r:id="rId686"/>
    <p:sldId id="941" r:id="rId687"/>
    <p:sldId id="942" r:id="rId688"/>
    <p:sldId id="943" r:id="rId689"/>
    <p:sldId id="944" r:id="rId690"/>
    <p:sldId id="945" r:id="rId691"/>
    <p:sldId id="946" r:id="rId692"/>
    <p:sldId id="947" r:id="rId693"/>
    <p:sldId id="948" r:id="rId694"/>
    <p:sldId id="949" r:id="rId695"/>
    <p:sldId id="950" r:id="rId696"/>
    <p:sldId id="951" r:id="rId697"/>
    <p:sldId id="952" r:id="rId698"/>
    <p:sldId id="953" r:id="rId699"/>
    <p:sldId id="954" r:id="rId700"/>
    <p:sldId id="955" r:id="rId701"/>
    <p:sldId id="956" r:id="rId702"/>
    <p:sldId id="957" r:id="rId703"/>
    <p:sldId id="958" r:id="rId704"/>
    <p:sldId id="959" r:id="rId705"/>
    <p:sldId id="960" r:id="rId706"/>
    <p:sldId id="961" r:id="rId707"/>
    <p:sldId id="962" r:id="rId708"/>
    <p:sldId id="963" r:id="rId709"/>
    <p:sldId id="964" r:id="rId710"/>
    <p:sldId id="965" r:id="rId711"/>
    <p:sldId id="966" r:id="rId712"/>
    <p:sldId id="967" r:id="rId713"/>
    <p:sldId id="968" r:id="rId714"/>
    <p:sldId id="969" r:id="rId715"/>
    <p:sldId id="970" r:id="rId716"/>
    <p:sldId id="971" r:id="rId717"/>
    <p:sldId id="972" r:id="rId718"/>
    <p:sldId id="973" r:id="rId719"/>
    <p:sldId id="974" r:id="rId720"/>
    <p:sldId id="975" r:id="rId721"/>
    <p:sldId id="976" r:id="rId722"/>
    <p:sldId id="977" r:id="rId723"/>
    <p:sldId id="978" r:id="rId724"/>
    <p:sldId id="979" r:id="rId725"/>
    <p:sldId id="980" r:id="rId726"/>
    <p:sldId id="981" r:id="rId727"/>
    <p:sldId id="982" r:id="rId728"/>
    <p:sldId id="983" r:id="rId729"/>
    <p:sldId id="984" r:id="rId730"/>
    <p:sldId id="985" r:id="rId731"/>
    <p:sldId id="986" r:id="rId732"/>
    <p:sldId id="987" r:id="rId733"/>
    <p:sldId id="988" r:id="rId734"/>
    <p:sldId id="989" r:id="rId735"/>
    <p:sldId id="990" r:id="rId736"/>
    <p:sldId id="991" r:id="rId737"/>
    <p:sldId id="992" r:id="rId738"/>
    <p:sldId id="993" r:id="rId739"/>
    <p:sldId id="994" r:id="rId740"/>
    <p:sldId id="995" r:id="rId741"/>
    <p:sldId id="996" r:id="rId742"/>
    <p:sldId id="997" r:id="rId743"/>
    <p:sldId id="998" r:id="rId744"/>
    <p:sldId id="999" r:id="rId745"/>
    <p:sldId id="1000" r:id="rId746"/>
    <p:sldId id="1001" r:id="rId747"/>
    <p:sldId id="1002" r:id="rId748"/>
    <p:sldId id="1003" r:id="rId749"/>
    <p:sldId id="1004" r:id="rId750"/>
    <p:sldId id="1005" r:id="rId751"/>
    <p:sldId id="1006" r:id="rId752"/>
    <p:sldId id="1007" r:id="rId753"/>
    <p:sldId id="1008" r:id="rId754"/>
    <p:sldId id="1009" r:id="rId755"/>
    <p:sldId id="1010" r:id="rId756"/>
    <p:sldId id="1011" r:id="rId757"/>
    <p:sldId id="1012" r:id="rId758"/>
    <p:sldId id="1013" r:id="rId759"/>
    <p:sldId id="1014" r:id="rId760"/>
    <p:sldId id="1015" r:id="rId761"/>
    <p:sldId id="1016" r:id="rId762"/>
    <p:sldId id="1017" r:id="rId763"/>
    <p:sldId id="1018" r:id="rId764"/>
    <p:sldId id="1019" r:id="rId765"/>
    <p:sldId id="1020" r:id="rId766"/>
    <p:sldId id="1021" r:id="rId767"/>
    <p:sldId id="1022" r:id="rId768"/>
    <p:sldId id="1023" r:id="rId769"/>
    <p:sldId id="1024" r:id="rId770"/>
    <p:sldId id="1025" r:id="rId771"/>
    <p:sldId id="1026" r:id="rId772"/>
    <p:sldId id="1027" r:id="rId773"/>
    <p:sldId id="1028" r:id="rId774"/>
    <p:sldId id="1029" r:id="rId775"/>
    <p:sldId id="1030" r:id="rId776"/>
    <p:sldId id="1031" r:id="rId777"/>
    <p:sldId id="1032" r:id="rId778"/>
    <p:sldId id="1033" r:id="rId779"/>
    <p:sldId id="1034" r:id="rId780"/>
    <p:sldId id="1035" r:id="rId781"/>
    <p:sldId id="1036" r:id="rId782"/>
    <p:sldId id="1037" r:id="rId783"/>
    <p:sldId id="1038" r:id="rId784"/>
    <p:sldId id="1039" r:id="rId785"/>
    <p:sldId id="1040" r:id="rId786"/>
    <p:sldId id="1041" r:id="rId787"/>
    <p:sldId id="1042" r:id="rId788"/>
    <p:sldId id="1043" r:id="rId789"/>
    <p:sldId id="1044" r:id="rId790"/>
    <p:sldId id="1045" r:id="rId791"/>
    <p:sldId id="1046" r:id="rId792"/>
    <p:sldId id="1047" r:id="rId793"/>
    <p:sldId id="1048" r:id="rId794"/>
    <p:sldId id="1049" r:id="rId795"/>
    <p:sldId id="1050" r:id="rId796"/>
    <p:sldId id="1051" r:id="rId797"/>
    <p:sldId id="1052" r:id="rId798"/>
    <p:sldId id="1053" r:id="rId799"/>
    <p:sldId id="1054" r:id="rId800"/>
    <p:sldId id="1055" r:id="rId801"/>
    <p:sldId id="1056" r:id="rId802"/>
    <p:sldId id="1057" r:id="rId803"/>
    <p:sldId id="1058" r:id="rId804"/>
    <p:sldId id="1059" r:id="rId805"/>
    <p:sldId id="1060" r:id="rId806"/>
    <p:sldId id="1061" r:id="rId807"/>
    <p:sldId id="1062" r:id="rId808"/>
    <p:sldId id="1063" r:id="rId809"/>
    <p:sldId id="1064" r:id="rId810"/>
    <p:sldId id="1065" r:id="rId811"/>
    <p:sldId id="1066" r:id="rId812"/>
    <p:sldId id="1067" r:id="rId813"/>
    <p:sldId id="1068" r:id="rId814"/>
    <p:sldId id="1069" r:id="rId815"/>
    <p:sldId id="1070" r:id="rId816"/>
    <p:sldId id="1071" r:id="rId817"/>
    <p:sldId id="1072" r:id="rId818"/>
    <p:sldId id="1073" r:id="rId819"/>
    <p:sldId id="1074" r:id="rId820"/>
    <p:sldId id="1075" r:id="rId821"/>
    <p:sldId id="1076" r:id="rId822"/>
    <p:sldId id="1077" r:id="rId823"/>
    <p:sldId id="1078" r:id="rId824"/>
    <p:sldId id="1079" r:id="rId825"/>
    <p:sldId id="1080" r:id="rId826"/>
    <p:sldId id="1081" r:id="rId827"/>
    <p:sldId id="1082" r:id="rId828"/>
    <p:sldId id="1083" r:id="rId829"/>
    <p:sldId id="1084" r:id="rId830"/>
    <p:sldId id="1085" r:id="rId831"/>
    <p:sldId id="1086" r:id="rId832"/>
    <p:sldId id="1087" r:id="rId833"/>
    <p:sldId id="1088" r:id="rId834"/>
    <p:sldId id="1089" r:id="rId835"/>
    <p:sldId id="1090" r:id="rId836"/>
    <p:sldId id="1091" r:id="rId837"/>
    <p:sldId id="1092" r:id="rId838"/>
    <p:sldId id="1093" r:id="rId839"/>
    <p:sldId id="1094" r:id="rId840"/>
    <p:sldId id="1095" r:id="rId841"/>
    <p:sldId id="1096" r:id="rId842"/>
    <p:sldId id="1097" r:id="rId843"/>
    <p:sldId id="1098" r:id="rId844"/>
    <p:sldId id="1099" r:id="rId845"/>
    <p:sldId id="1100" r:id="rId846"/>
    <p:sldId id="1101" r:id="rId847"/>
    <p:sldId id="1102" r:id="rId848"/>
    <p:sldId id="1103" r:id="rId849"/>
    <p:sldId id="1104" r:id="rId850"/>
    <p:sldId id="1105" r:id="rId851"/>
    <p:sldId id="1106" r:id="rId852"/>
    <p:sldId id="1107" r:id="rId853"/>
    <p:sldId id="1108" r:id="rId854"/>
    <p:sldId id="1109" r:id="rId855"/>
    <p:sldId id="1110" r:id="rId856"/>
    <p:sldId id="1111" r:id="rId857"/>
    <p:sldId id="1112" r:id="rId858"/>
    <p:sldId id="1113" r:id="rId859"/>
    <p:sldId id="1114" r:id="rId860"/>
    <p:sldId id="1115" r:id="rId861"/>
    <p:sldId id="1116" r:id="rId862"/>
    <p:sldId id="1117" r:id="rId863"/>
    <p:sldId id="1118" r:id="rId864"/>
    <p:sldId id="1119" r:id="rId865"/>
    <p:sldId id="1120" r:id="rId866"/>
    <p:sldId id="1121" r:id="rId867"/>
    <p:sldId id="1122" r:id="rId868"/>
    <p:sldId id="1123" r:id="rId869"/>
    <p:sldId id="1124" r:id="rId870"/>
    <p:sldId id="1125" r:id="rId871"/>
    <p:sldId id="1126" r:id="rId872"/>
    <p:sldId id="1127" r:id="rId873"/>
    <p:sldId id="1128" r:id="rId874"/>
    <p:sldId id="1129" r:id="rId875"/>
    <p:sldId id="1130" r:id="rId876"/>
    <p:sldId id="1131" r:id="rId877"/>
    <p:sldId id="1132" r:id="rId878"/>
    <p:sldId id="1133" r:id="rId879"/>
    <p:sldId id="1134" r:id="rId880"/>
    <p:sldId id="1135" r:id="rId881"/>
    <p:sldId id="1136" r:id="rId882"/>
    <p:sldId id="1137" r:id="rId883"/>
    <p:sldId id="1138" r:id="rId884"/>
    <p:sldId id="1139" r:id="rId885"/>
    <p:sldId id="1140" r:id="rId886"/>
    <p:sldId id="1141" r:id="rId887"/>
    <p:sldId id="1142" r:id="rId888"/>
    <p:sldId id="1143" r:id="rId889"/>
    <p:sldId id="1144" r:id="rId890"/>
    <p:sldId id="1145" r:id="rId891"/>
    <p:sldId id="1146" r:id="rId892"/>
    <p:sldId id="1147" r:id="rId893"/>
    <p:sldId id="1148" r:id="rId894"/>
    <p:sldId id="1149" r:id="rId895"/>
    <p:sldId id="1150" r:id="rId896"/>
    <p:sldId id="1151" r:id="rId897"/>
    <p:sldId id="1152" r:id="rId898"/>
    <p:sldId id="1153" r:id="rId899"/>
    <p:sldId id="1154" r:id="rId900"/>
    <p:sldId id="1155" r:id="rId901"/>
    <p:sldId id="1156" r:id="rId902"/>
    <p:sldId id="1157" r:id="rId903"/>
    <p:sldId id="1158" r:id="rId904"/>
    <p:sldId id="1159" r:id="rId905"/>
    <p:sldId id="1160" r:id="rId906"/>
    <p:sldId id="1161" r:id="rId907"/>
    <p:sldId id="1162" r:id="rId908"/>
    <p:sldId id="1163" r:id="rId909"/>
    <p:sldId id="1164" r:id="rId910"/>
    <p:sldId id="1165" r:id="rId911"/>
    <p:sldId id="1166" r:id="rId912"/>
    <p:sldId id="1167" r:id="rId913"/>
    <p:sldId id="1168" r:id="rId914"/>
    <p:sldId id="1169" r:id="rId915"/>
    <p:sldId id="1170" r:id="rId916"/>
    <p:sldId id="1171" r:id="rId917"/>
    <p:sldId id="1172" r:id="rId918"/>
    <p:sldId id="1173" r:id="rId919"/>
    <p:sldId id="1174" r:id="rId920"/>
    <p:sldId id="1175" r:id="rId921"/>
    <p:sldId id="1176" r:id="rId922"/>
    <p:sldId id="1177" r:id="rId923"/>
    <p:sldId id="1178" r:id="rId924"/>
    <p:sldId id="1179" r:id="rId925"/>
    <p:sldId id="1180" r:id="rId926"/>
    <p:sldId id="1181" r:id="rId927"/>
    <p:sldId id="1182" r:id="rId928"/>
    <p:sldId id="1183" r:id="rId929"/>
    <p:sldId id="1184" r:id="rId930"/>
    <p:sldId id="1185" r:id="rId931"/>
    <p:sldId id="1186" r:id="rId932"/>
    <p:sldId id="1187" r:id="rId933"/>
    <p:sldId id="1188" r:id="rId934"/>
    <p:sldId id="1189" r:id="rId935"/>
    <p:sldId id="1190" r:id="rId936"/>
    <p:sldId id="1191" r:id="rId937"/>
    <p:sldId id="1192" r:id="rId938"/>
    <p:sldId id="1193" r:id="rId939"/>
    <p:sldId id="1194" r:id="rId940"/>
    <p:sldId id="1195" r:id="rId941"/>
    <p:sldId id="1196" r:id="rId942"/>
    <p:sldId id="1197" r:id="rId943"/>
    <p:sldId id="1198" r:id="rId944"/>
    <p:sldId id="1199" r:id="rId945"/>
    <p:sldId id="1200" r:id="rId946"/>
    <p:sldId id="1201" r:id="rId947"/>
    <p:sldId id="1202" r:id="rId948"/>
    <p:sldId id="1203" r:id="rId949"/>
    <p:sldId id="1204" r:id="rId950"/>
    <p:sldId id="1205" r:id="rId951"/>
    <p:sldId id="1206" r:id="rId952"/>
    <p:sldId id="1207" r:id="rId953"/>
    <p:sldId id="1208" r:id="rId954"/>
    <p:sldId id="1209" r:id="rId955"/>
    <p:sldId id="1210" r:id="rId956"/>
    <p:sldId id="1211" r:id="rId957"/>
    <p:sldId id="1212" r:id="rId958"/>
    <p:sldId id="1213" r:id="rId959"/>
    <p:sldId id="1214" r:id="rId960"/>
    <p:sldId id="1215" r:id="rId961"/>
    <p:sldId id="1216" r:id="rId962"/>
    <p:sldId id="1217" r:id="rId963"/>
    <p:sldId id="1218" r:id="rId964"/>
    <p:sldId id="1219" r:id="rId965"/>
    <p:sldId id="1220" r:id="rId966"/>
    <p:sldId id="1221" r:id="rId967"/>
    <p:sldId id="1222" r:id="rId968"/>
    <p:sldId id="1223" r:id="rId969"/>
    <p:sldId id="1224" r:id="rId970"/>
    <p:sldId id="1225" r:id="rId971"/>
    <p:sldId id="1226" r:id="rId972"/>
    <p:sldId id="1227" r:id="rId973"/>
    <p:sldId id="1228" r:id="rId974"/>
    <p:sldId id="1229" r:id="rId975"/>
    <p:sldId id="1230" r:id="rId976"/>
    <p:sldId id="1231" r:id="rId977"/>
    <p:sldId id="1232" r:id="rId978"/>
    <p:sldId id="1233" r:id="rId979"/>
    <p:sldId id="1234" r:id="rId980"/>
    <p:sldId id="1235" r:id="rId981"/>
    <p:sldId id="1236" r:id="rId982"/>
    <p:sldId id="1237" r:id="rId983"/>
    <p:sldId id="1238" r:id="rId984"/>
    <p:sldId id="1239" r:id="rId985"/>
    <p:sldId id="1240" r:id="rId986"/>
    <p:sldId id="1241" r:id="rId987"/>
    <p:sldId id="1242" r:id="rId988"/>
    <p:sldId id="1243" r:id="rId989"/>
    <p:sldId id="1244" r:id="rId990"/>
    <p:sldId id="1245" r:id="rId991"/>
    <p:sldId id="1246" r:id="rId992"/>
    <p:sldId id="1247" r:id="rId993"/>
    <p:sldId id="1248" r:id="rId994"/>
    <p:sldId id="1249" r:id="rId995"/>
    <p:sldId id="1250" r:id="rId996"/>
    <p:sldId id="1251" r:id="rId997"/>
    <p:sldId id="1252" r:id="rId998"/>
    <p:sldId id="1253" r:id="rId999"/>
    <p:sldId id="1254" r:id="rId1000"/>
    <p:sldId id="1255" r:id="rId1001"/>
    <p:sldId id="1256" r:id="rId1002"/>
    <p:sldId id="1257" r:id="rId1003"/>
    <p:sldId id="1258" r:id="rId1004"/>
    <p:sldId id="1259" r:id="rId1005"/>
    <p:sldId id="1260" r:id="rId1006"/>
    <p:sldId id="1261" r:id="rId1007"/>
    <p:sldId id="1262" r:id="rId1008"/>
    <p:sldId id="1263" r:id="rId1009"/>
    <p:sldId id="1264" r:id="rId1010"/>
    <p:sldId id="1265" r:id="rId1011"/>
    <p:sldId id="1266" r:id="rId1012"/>
    <p:sldId id="1267" r:id="rId1013"/>
    <p:sldId id="1268" r:id="rId1014"/>
    <p:sldId id="1269" r:id="rId1015"/>
    <p:sldId id="1270" r:id="rId1016"/>
    <p:sldId id="1271" r:id="rId1017"/>
    <p:sldId id="1272" r:id="rId1018"/>
    <p:sldId id="1273" r:id="rId1019"/>
    <p:sldId id="1274" r:id="rId1020"/>
    <p:sldId id="1275" r:id="rId1021"/>
    <p:sldId id="1276" r:id="rId1022"/>
    <p:sldId id="1277" r:id="rId1023"/>
    <p:sldId id="1278" r:id="rId1024"/>
    <p:sldId id="1279" r:id="rId1025"/>
    <p:sldId id="1280" r:id="rId1026"/>
    <p:sldId id="1281" r:id="rId1027"/>
    <p:sldId id="1282" r:id="rId1028"/>
    <p:sldId id="1283" r:id="rId1029"/>
    <p:sldId id="1284" r:id="rId1030"/>
    <p:sldId id="1285" r:id="rId1031"/>
    <p:sldId id="1286" r:id="rId1032"/>
    <p:sldId id="1287" r:id="rId1033"/>
    <p:sldId id="1288" r:id="rId1034"/>
    <p:sldId id="1289" r:id="rId1035"/>
    <p:sldId id="1290" r:id="rId1036"/>
    <p:sldId id="1291" r:id="rId1037"/>
    <p:sldId id="1292" r:id="rId1038"/>
    <p:sldId id="1293" r:id="rId1039"/>
    <p:sldId id="1294" r:id="rId1040"/>
    <p:sldId id="1295" r:id="rId1041"/>
    <p:sldId id="1296" r:id="rId1042"/>
    <p:sldId id="1297" r:id="rId1043"/>
    <p:sldId id="1298" r:id="rId1044"/>
    <p:sldId id="1299" r:id="rId1045"/>
    <p:sldId id="1300" r:id="rId1046"/>
    <p:sldId id="1301" r:id="rId1047"/>
    <p:sldId id="1302" r:id="rId1048"/>
    <p:sldId id="1303" r:id="rId1049"/>
    <p:sldId id="1304" r:id="rId1050"/>
    <p:sldId id="1305" r:id="rId1051"/>
    <p:sldId id="1306" r:id="rId1052"/>
    <p:sldId id="1307" r:id="rId1053"/>
    <p:sldId id="1308" r:id="rId1054"/>
    <p:sldId id="1309" r:id="rId1055"/>
    <p:sldId id="1310" r:id="rId1056"/>
    <p:sldId id="1311" r:id="rId1057"/>
    <p:sldId id="1312" r:id="rId1058"/>
    <p:sldId id="1313" r:id="rId1059"/>
    <p:sldId id="1314" r:id="rId1060"/>
    <p:sldId id="1315" r:id="rId1061"/>
    <p:sldId id="1316" r:id="rId1062"/>
    <p:sldId id="1317" r:id="rId1063"/>
    <p:sldId id="1318" r:id="rId1064"/>
    <p:sldId id="1319" r:id="rId1065"/>
    <p:sldId id="1320" r:id="rId1066"/>
    <p:sldId id="1321" r:id="rId1067"/>
    <p:sldId id="1322" r:id="rId1068"/>
    <p:sldId id="1323" r:id="rId1069"/>
    <p:sldId id="1324" r:id="rId1070"/>
    <p:sldId id="1325" r:id="rId1071"/>
    <p:sldId id="1326" r:id="rId1072"/>
    <p:sldId id="1327" r:id="rId1073"/>
    <p:sldId id="1328" r:id="rId1074"/>
    <p:sldId id="1329" r:id="rId1075"/>
    <p:sldId id="1330" r:id="rId1076"/>
    <p:sldId id="1331" r:id="rId1077"/>
    <p:sldId id="1332" r:id="rId1078"/>
    <p:sldId id="1333" r:id="rId1079"/>
    <p:sldId id="1334" r:id="rId1080"/>
    <p:sldId id="1335" r:id="rId1081"/>
    <p:sldId id="1336" r:id="rId1082"/>
    <p:sldId id="1337" r:id="rId1083"/>
    <p:sldId id="1338" r:id="rId1084"/>
    <p:sldId id="1339" r:id="rId1085"/>
    <p:sldId id="1340" r:id="rId1086"/>
    <p:sldId id="1341" r:id="rId1087"/>
    <p:sldId id="1342" r:id="rId1088"/>
    <p:sldId id="1343" r:id="rId1089"/>
    <p:sldId id="1344" r:id="rId1090"/>
    <p:sldId id="1345" r:id="rId1091"/>
    <p:sldId id="1346" r:id="rId1092"/>
    <p:sldId id="1347" r:id="rId1093"/>
    <p:sldId id="1348" r:id="rId1094"/>
    <p:sldId id="1349" r:id="rId1095"/>
    <p:sldId id="1350" r:id="rId1096"/>
    <p:sldId id="1351" r:id="rId1097"/>
    <p:sldId id="1352" r:id="rId1098"/>
    <p:sldId id="1353" r:id="rId1099"/>
    <p:sldId id="1354" r:id="rId1100"/>
    <p:sldId id="1355" r:id="rId1101"/>
    <p:sldId id="1356" r:id="rId1102"/>
    <p:sldId id="1357" r:id="rId1103"/>
    <p:sldId id="1358" r:id="rId1104"/>
    <p:sldId id="1359" r:id="rId1105"/>
    <p:sldId id="1360" r:id="rId1106"/>
    <p:sldId id="1361" r:id="rId1107"/>
    <p:sldId id="1362" r:id="rId1108"/>
    <p:sldId id="1363" r:id="rId1109"/>
    <p:sldId id="1364" r:id="rId1110"/>
    <p:sldId id="1365" r:id="rId1111"/>
    <p:sldId id="1366" r:id="rId1112"/>
    <p:sldId id="1367" r:id="rId1113"/>
    <p:sldId id="1368" r:id="rId1114"/>
    <p:sldId id="1369" r:id="rId1115"/>
    <p:sldId id="1370" r:id="rId1116"/>
    <p:sldId id="1371" r:id="rId1117"/>
    <p:sldId id="1372" r:id="rId1118"/>
    <p:sldId id="1373" r:id="rId1119"/>
    <p:sldId id="1374" r:id="rId1120"/>
    <p:sldId id="1375" r:id="rId1121"/>
    <p:sldId id="1376" r:id="rId1122"/>
    <p:sldId id="1377" r:id="rId1123"/>
    <p:sldId id="1378" r:id="rId1124"/>
    <p:sldId id="1379" r:id="rId1125"/>
    <p:sldId id="1380" r:id="rId1126"/>
    <p:sldId id="1381" r:id="rId1127"/>
    <p:sldId id="1382" r:id="rId1128"/>
    <p:sldId id="1383" r:id="rId1129"/>
    <p:sldId id="1384" r:id="rId1130"/>
    <p:sldId id="1385" r:id="rId1131"/>
    <p:sldId id="1386" r:id="rId1132"/>
    <p:sldId id="1387" r:id="rId1133"/>
    <p:sldId id="1388" r:id="rId1134"/>
    <p:sldId id="1389" r:id="rId1135"/>
    <p:sldId id="1390" r:id="rId1136"/>
    <p:sldId id="1391" r:id="rId1137"/>
    <p:sldId id="1392" r:id="rId1138"/>
    <p:sldId id="1393" r:id="rId1139"/>
    <p:sldId id="1394" r:id="rId1140"/>
    <p:sldId id="1395" r:id="rId1141"/>
    <p:sldId id="1396" r:id="rId1142"/>
    <p:sldId id="1397" r:id="rId1143"/>
    <p:sldId id="1398" r:id="rId1144"/>
    <p:sldId id="1399" r:id="rId1145"/>
    <p:sldId id="1400" r:id="rId1146"/>
    <p:sldId id="1401" r:id="rId1147"/>
    <p:sldId id="1402" r:id="rId1148"/>
    <p:sldId id="1403" r:id="rId1149"/>
    <p:sldId id="1404" r:id="rId1150"/>
    <p:sldId id="1405" r:id="rId1151"/>
    <p:sldId id="1406" r:id="rId1152"/>
    <p:sldId id="1407" r:id="rId1153"/>
    <p:sldId id="1408" r:id="rId1154"/>
    <p:sldId id="1409" r:id="rId1155"/>
    <p:sldId id="1410" r:id="rId1156"/>
    <p:sldId id="1411" r:id="rId1157"/>
    <p:sldId id="1412" r:id="rId1158"/>
    <p:sldId id="1413" r:id="rId1159"/>
    <p:sldId id="1414" r:id="rId1160"/>
    <p:sldId id="1415" r:id="rId1161"/>
    <p:sldId id="1416" r:id="rId1162"/>
    <p:sldId id="1417" r:id="rId1163"/>
    <p:sldId id="1418" r:id="rId1164"/>
    <p:sldId id="1419" r:id="rId1165"/>
    <p:sldId id="1420" r:id="rId1166"/>
    <p:sldId id="1421" r:id="rId1167"/>
    <p:sldId id="1422" r:id="rId1168"/>
    <p:sldId id="1423" r:id="rId1169"/>
    <p:sldId id="1424" r:id="rId1170"/>
    <p:sldId id="1425" r:id="rId1171"/>
    <p:sldId id="1426" r:id="rId1172"/>
    <p:sldId id="1427" r:id="rId1173"/>
    <p:sldId id="1428" r:id="rId1174"/>
    <p:sldId id="1429" r:id="rId1175"/>
    <p:sldId id="1430" r:id="rId1176"/>
    <p:sldId id="1431" r:id="rId1177"/>
    <p:sldId id="1432" r:id="rId1178"/>
    <p:sldId id="1433" r:id="rId1179"/>
    <p:sldId id="1434" r:id="rId1180"/>
    <p:sldId id="1435" r:id="rId1181"/>
    <p:sldId id="1436" r:id="rId1182"/>
    <p:sldId id="1437" r:id="rId1183"/>
    <p:sldId id="1438" r:id="rId1184"/>
    <p:sldId id="1439" r:id="rId1185"/>
    <p:sldId id="1440" r:id="rId1186"/>
    <p:sldId id="1441" r:id="rId1187"/>
    <p:sldId id="1442" r:id="rId1188"/>
    <p:sldId id="1443" r:id="rId1189"/>
    <p:sldId id="1444" r:id="rId1190"/>
    <p:sldId id="1445" r:id="rId1191"/>
    <p:sldId id="1446" r:id="rId1192"/>
    <p:sldId id="1447" r:id="rId1193"/>
    <p:sldId id="1448" r:id="rId1194"/>
    <p:sldId id="1449" r:id="rId1195"/>
    <p:sldId id="1450" r:id="rId1196"/>
    <p:sldId id="1451" r:id="rId1197"/>
    <p:sldId id="1452" r:id="rId1198"/>
    <p:sldId id="1453" r:id="rId1199"/>
    <p:sldId id="1454" r:id="rId1200"/>
    <p:sldId id="1455" r:id="rId1201"/>
    <p:sldId id="1456" r:id="rId1202"/>
  </p:sldIdLst>
  <p:sldSz cx="9144000" cy="6858000" type="screen4x3"/>
  <p:notesSz cx="6797675" cy="9926638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3763" autoAdjust="0"/>
    <p:restoredTop sz="94729"/>
  </p:normalViewPr>
  <p:slideViewPr>
    <p:cSldViewPr snapToGrid="0" snapToObjects="1">
      <p:cViewPr varScale="1">
        <p:scale>
          <a:sx n="69" d="100"/>
          <a:sy n="69" d="100"/>
        </p:scale>
        <p:origin x="-1488" y="-90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671" Type="http://schemas.openxmlformats.org/officeDocument/2006/relationships/slide" Target="slides/slide670.xml"/><Relationship Id="rId769" Type="http://schemas.openxmlformats.org/officeDocument/2006/relationships/slide" Target="slides/slide768.xml"/><Relationship Id="rId976" Type="http://schemas.openxmlformats.org/officeDocument/2006/relationships/slide" Target="slides/slide975.xml"/><Relationship Id="rId21" Type="http://schemas.openxmlformats.org/officeDocument/2006/relationships/slide" Target="slides/slide20.xml"/><Relationship Id="rId324" Type="http://schemas.openxmlformats.org/officeDocument/2006/relationships/slide" Target="slides/slide323.xml"/><Relationship Id="rId531" Type="http://schemas.openxmlformats.org/officeDocument/2006/relationships/slide" Target="slides/slide530.xml"/><Relationship Id="rId629" Type="http://schemas.openxmlformats.org/officeDocument/2006/relationships/slide" Target="slides/slide628.xml"/><Relationship Id="rId1161" Type="http://schemas.openxmlformats.org/officeDocument/2006/relationships/slide" Target="slides/slide1160.xml"/><Relationship Id="rId170" Type="http://schemas.openxmlformats.org/officeDocument/2006/relationships/slide" Target="slides/slide169.xml"/><Relationship Id="rId836" Type="http://schemas.openxmlformats.org/officeDocument/2006/relationships/slide" Target="slides/slide835.xml"/><Relationship Id="rId1021" Type="http://schemas.openxmlformats.org/officeDocument/2006/relationships/slide" Target="slides/slide1020.xml"/><Relationship Id="rId1119" Type="http://schemas.openxmlformats.org/officeDocument/2006/relationships/slide" Target="slides/slide1118.xml"/><Relationship Id="rId268" Type="http://schemas.openxmlformats.org/officeDocument/2006/relationships/slide" Target="slides/slide267.xml"/><Relationship Id="rId475" Type="http://schemas.openxmlformats.org/officeDocument/2006/relationships/slide" Target="slides/slide474.xml"/><Relationship Id="rId682" Type="http://schemas.openxmlformats.org/officeDocument/2006/relationships/slide" Target="slides/slide681.xml"/><Relationship Id="rId903" Type="http://schemas.openxmlformats.org/officeDocument/2006/relationships/slide" Target="slides/slide902.xml"/><Relationship Id="rId32" Type="http://schemas.openxmlformats.org/officeDocument/2006/relationships/slide" Target="slides/slide31.xml"/><Relationship Id="rId128" Type="http://schemas.openxmlformats.org/officeDocument/2006/relationships/slide" Target="slides/slide127.xml"/><Relationship Id="rId335" Type="http://schemas.openxmlformats.org/officeDocument/2006/relationships/slide" Target="slides/slide334.xml"/><Relationship Id="rId542" Type="http://schemas.openxmlformats.org/officeDocument/2006/relationships/slide" Target="slides/slide541.xml"/><Relationship Id="rId987" Type="http://schemas.openxmlformats.org/officeDocument/2006/relationships/slide" Target="slides/slide986.xml"/><Relationship Id="rId1172" Type="http://schemas.openxmlformats.org/officeDocument/2006/relationships/slide" Target="slides/slide1171.xml"/><Relationship Id="rId181" Type="http://schemas.openxmlformats.org/officeDocument/2006/relationships/slide" Target="slides/slide180.xml"/><Relationship Id="rId402" Type="http://schemas.openxmlformats.org/officeDocument/2006/relationships/slide" Target="slides/slide401.xml"/><Relationship Id="rId847" Type="http://schemas.openxmlformats.org/officeDocument/2006/relationships/slide" Target="slides/slide846.xml"/><Relationship Id="rId1032" Type="http://schemas.openxmlformats.org/officeDocument/2006/relationships/slide" Target="slides/slide1031.xml"/><Relationship Id="rId279" Type="http://schemas.openxmlformats.org/officeDocument/2006/relationships/slide" Target="slides/slide278.xml"/><Relationship Id="rId486" Type="http://schemas.openxmlformats.org/officeDocument/2006/relationships/slide" Target="slides/slide485.xml"/><Relationship Id="rId693" Type="http://schemas.openxmlformats.org/officeDocument/2006/relationships/slide" Target="slides/slide692.xml"/><Relationship Id="rId707" Type="http://schemas.openxmlformats.org/officeDocument/2006/relationships/slide" Target="slides/slide706.xml"/><Relationship Id="rId914" Type="http://schemas.openxmlformats.org/officeDocument/2006/relationships/slide" Target="slides/slide913.xml"/><Relationship Id="rId43" Type="http://schemas.openxmlformats.org/officeDocument/2006/relationships/slide" Target="slides/slide42.xml"/><Relationship Id="rId139" Type="http://schemas.openxmlformats.org/officeDocument/2006/relationships/slide" Target="slides/slide138.xml"/><Relationship Id="rId346" Type="http://schemas.openxmlformats.org/officeDocument/2006/relationships/slide" Target="slides/slide345.xml"/><Relationship Id="rId553" Type="http://schemas.openxmlformats.org/officeDocument/2006/relationships/slide" Target="slides/slide552.xml"/><Relationship Id="rId760" Type="http://schemas.openxmlformats.org/officeDocument/2006/relationships/slide" Target="slides/slide759.xml"/><Relationship Id="rId998" Type="http://schemas.openxmlformats.org/officeDocument/2006/relationships/slide" Target="slides/slide997.xml"/><Relationship Id="rId1183" Type="http://schemas.openxmlformats.org/officeDocument/2006/relationships/slide" Target="slides/slide1182.xml"/><Relationship Id="rId192" Type="http://schemas.openxmlformats.org/officeDocument/2006/relationships/slide" Target="slides/slide191.xml"/><Relationship Id="rId206" Type="http://schemas.openxmlformats.org/officeDocument/2006/relationships/slide" Target="slides/slide205.xml"/><Relationship Id="rId413" Type="http://schemas.openxmlformats.org/officeDocument/2006/relationships/slide" Target="slides/slide412.xml"/><Relationship Id="rId858" Type="http://schemas.openxmlformats.org/officeDocument/2006/relationships/slide" Target="slides/slide857.xml"/><Relationship Id="rId1043" Type="http://schemas.openxmlformats.org/officeDocument/2006/relationships/slide" Target="slides/slide1042.xml"/><Relationship Id="rId497" Type="http://schemas.openxmlformats.org/officeDocument/2006/relationships/slide" Target="slides/slide496.xml"/><Relationship Id="rId620" Type="http://schemas.openxmlformats.org/officeDocument/2006/relationships/slide" Target="slides/slide619.xml"/><Relationship Id="rId718" Type="http://schemas.openxmlformats.org/officeDocument/2006/relationships/slide" Target="slides/slide717.xml"/><Relationship Id="rId925" Type="http://schemas.openxmlformats.org/officeDocument/2006/relationships/slide" Target="slides/slide924.xml"/><Relationship Id="rId357" Type="http://schemas.openxmlformats.org/officeDocument/2006/relationships/slide" Target="slides/slide356.xml"/><Relationship Id="rId1110" Type="http://schemas.openxmlformats.org/officeDocument/2006/relationships/slide" Target="slides/slide1109.xml"/><Relationship Id="rId1194" Type="http://schemas.openxmlformats.org/officeDocument/2006/relationships/slide" Target="slides/slide1193.xml"/><Relationship Id="rId54" Type="http://schemas.openxmlformats.org/officeDocument/2006/relationships/slide" Target="slides/slide53.xml"/><Relationship Id="rId217" Type="http://schemas.openxmlformats.org/officeDocument/2006/relationships/slide" Target="slides/slide216.xml"/><Relationship Id="rId564" Type="http://schemas.openxmlformats.org/officeDocument/2006/relationships/slide" Target="slides/slide563.xml"/><Relationship Id="rId771" Type="http://schemas.openxmlformats.org/officeDocument/2006/relationships/slide" Target="slides/slide770.xml"/><Relationship Id="rId869" Type="http://schemas.openxmlformats.org/officeDocument/2006/relationships/slide" Target="slides/slide868.xml"/><Relationship Id="rId424" Type="http://schemas.openxmlformats.org/officeDocument/2006/relationships/slide" Target="slides/slide423.xml"/><Relationship Id="rId631" Type="http://schemas.openxmlformats.org/officeDocument/2006/relationships/slide" Target="slides/slide630.xml"/><Relationship Id="rId729" Type="http://schemas.openxmlformats.org/officeDocument/2006/relationships/slide" Target="slides/slide728.xml"/><Relationship Id="rId1054" Type="http://schemas.openxmlformats.org/officeDocument/2006/relationships/slide" Target="slides/slide1053.xml"/><Relationship Id="rId270" Type="http://schemas.openxmlformats.org/officeDocument/2006/relationships/slide" Target="slides/slide269.xml"/><Relationship Id="rId936" Type="http://schemas.openxmlformats.org/officeDocument/2006/relationships/slide" Target="slides/slide935.xml"/><Relationship Id="rId1121" Type="http://schemas.openxmlformats.org/officeDocument/2006/relationships/slide" Target="slides/slide1120.xml"/><Relationship Id="rId65" Type="http://schemas.openxmlformats.org/officeDocument/2006/relationships/slide" Target="slides/slide64.xml"/><Relationship Id="rId130" Type="http://schemas.openxmlformats.org/officeDocument/2006/relationships/slide" Target="slides/slide129.xml"/><Relationship Id="rId368" Type="http://schemas.openxmlformats.org/officeDocument/2006/relationships/slide" Target="slides/slide367.xml"/><Relationship Id="rId575" Type="http://schemas.openxmlformats.org/officeDocument/2006/relationships/slide" Target="slides/slide574.xml"/><Relationship Id="rId782" Type="http://schemas.openxmlformats.org/officeDocument/2006/relationships/slide" Target="slides/slide781.xml"/><Relationship Id="rId228" Type="http://schemas.openxmlformats.org/officeDocument/2006/relationships/slide" Target="slides/slide227.xml"/><Relationship Id="rId435" Type="http://schemas.openxmlformats.org/officeDocument/2006/relationships/slide" Target="slides/slide434.xml"/><Relationship Id="rId642" Type="http://schemas.openxmlformats.org/officeDocument/2006/relationships/slide" Target="slides/slide641.xml"/><Relationship Id="rId1065" Type="http://schemas.openxmlformats.org/officeDocument/2006/relationships/slide" Target="slides/slide1064.xml"/><Relationship Id="rId281" Type="http://schemas.openxmlformats.org/officeDocument/2006/relationships/slide" Target="slides/slide280.xml"/><Relationship Id="rId502" Type="http://schemas.openxmlformats.org/officeDocument/2006/relationships/slide" Target="slides/slide501.xml"/><Relationship Id="rId947" Type="http://schemas.openxmlformats.org/officeDocument/2006/relationships/slide" Target="slides/slide946.xml"/><Relationship Id="rId1132" Type="http://schemas.openxmlformats.org/officeDocument/2006/relationships/slide" Target="slides/slide1131.xml"/><Relationship Id="rId76" Type="http://schemas.openxmlformats.org/officeDocument/2006/relationships/slide" Target="slides/slide75.xml"/><Relationship Id="rId141" Type="http://schemas.openxmlformats.org/officeDocument/2006/relationships/slide" Target="slides/slide140.xml"/><Relationship Id="rId379" Type="http://schemas.openxmlformats.org/officeDocument/2006/relationships/slide" Target="slides/slide378.xml"/><Relationship Id="rId586" Type="http://schemas.openxmlformats.org/officeDocument/2006/relationships/slide" Target="slides/slide585.xml"/><Relationship Id="rId793" Type="http://schemas.openxmlformats.org/officeDocument/2006/relationships/slide" Target="slides/slide792.xml"/><Relationship Id="rId807" Type="http://schemas.openxmlformats.org/officeDocument/2006/relationships/slide" Target="slides/slide806.xml"/><Relationship Id="rId7" Type="http://schemas.openxmlformats.org/officeDocument/2006/relationships/slide" Target="slides/slide6.xml"/><Relationship Id="rId239" Type="http://schemas.openxmlformats.org/officeDocument/2006/relationships/slide" Target="slides/slide238.xml"/><Relationship Id="rId446" Type="http://schemas.openxmlformats.org/officeDocument/2006/relationships/slide" Target="slides/slide445.xml"/><Relationship Id="rId653" Type="http://schemas.openxmlformats.org/officeDocument/2006/relationships/slide" Target="slides/slide652.xml"/><Relationship Id="rId1076" Type="http://schemas.openxmlformats.org/officeDocument/2006/relationships/slide" Target="slides/slide1075.xml"/><Relationship Id="rId292" Type="http://schemas.openxmlformats.org/officeDocument/2006/relationships/slide" Target="slides/slide291.xml"/><Relationship Id="rId306" Type="http://schemas.openxmlformats.org/officeDocument/2006/relationships/slide" Target="slides/slide305.xml"/><Relationship Id="rId860" Type="http://schemas.openxmlformats.org/officeDocument/2006/relationships/slide" Target="slides/slide859.xml"/><Relationship Id="rId958" Type="http://schemas.openxmlformats.org/officeDocument/2006/relationships/slide" Target="slides/slide957.xml"/><Relationship Id="rId1143" Type="http://schemas.openxmlformats.org/officeDocument/2006/relationships/slide" Target="slides/slide1142.xml"/><Relationship Id="rId87" Type="http://schemas.openxmlformats.org/officeDocument/2006/relationships/slide" Target="slides/slide86.xml"/><Relationship Id="rId513" Type="http://schemas.openxmlformats.org/officeDocument/2006/relationships/slide" Target="slides/slide512.xml"/><Relationship Id="rId597" Type="http://schemas.openxmlformats.org/officeDocument/2006/relationships/slide" Target="slides/slide596.xml"/><Relationship Id="rId720" Type="http://schemas.openxmlformats.org/officeDocument/2006/relationships/slide" Target="slides/slide719.xml"/><Relationship Id="rId818" Type="http://schemas.openxmlformats.org/officeDocument/2006/relationships/slide" Target="slides/slide817.xml"/><Relationship Id="rId152" Type="http://schemas.openxmlformats.org/officeDocument/2006/relationships/slide" Target="slides/slide151.xml"/><Relationship Id="rId457" Type="http://schemas.openxmlformats.org/officeDocument/2006/relationships/slide" Target="slides/slide456.xml"/><Relationship Id="rId1003" Type="http://schemas.openxmlformats.org/officeDocument/2006/relationships/slide" Target="slides/slide1002.xml"/><Relationship Id="rId1087" Type="http://schemas.openxmlformats.org/officeDocument/2006/relationships/slide" Target="slides/slide1086.xml"/><Relationship Id="rId664" Type="http://schemas.openxmlformats.org/officeDocument/2006/relationships/slide" Target="slides/slide663.xml"/><Relationship Id="rId871" Type="http://schemas.openxmlformats.org/officeDocument/2006/relationships/slide" Target="slides/slide870.xml"/><Relationship Id="rId969" Type="http://schemas.openxmlformats.org/officeDocument/2006/relationships/slide" Target="slides/slide968.xml"/><Relationship Id="rId14" Type="http://schemas.openxmlformats.org/officeDocument/2006/relationships/slide" Target="slides/slide13.xml"/><Relationship Id="rId317" Type="http://schemas.openxmlformats.org/officeDocument/2006/relationships/slide" Target="slides/slide316.xml"/><Relationship Id="rId524" Type="http://schemas.openxmlformats.org/officeDocument/2006/relationships/slide" Target="slides/slide523.xml"/><Relationship Id="rId731" Type="http://schemas.openxmlformats.org/officeDocument/2006/relationships/slide" Target="slides/slide730.xml"/><Relationship Id="rId1154" Type="http://schemas.openxmlformats.org/officeDocument/2006/relationships/slide" Target="slides/slide1153.xml"/><Relationship Id="rId98" Type="http://schemas.openxmlformats.org/officeDocument/2006/relationships/slide" Target="slides/slide97.xml"/><Relationship Id="rId163" Type="http://schemas.openxmlformats.org/officeDocument/2006/relationships/slide" Target="slides/slide162.xml"/><Relationship Id="rId370" Type="http://schemas.openxmlformats.org/officeDocument/2006/relationships/slide" Target="slides/slide369.xml"/><Relationship Id="rId829" Type="http://schemas.openxmlformats.org/officeDocument/2006/relationships/slide" Target="slides/slide828.xml"/><Relationship Id="rId1014" Type="http://schemas.openxmlformats.org/officeDocument/2006/relationships/slide" Target="slides/slide1013.xml"/><Relationship Id="rId230" Type="http://schemas.openxmlformats.org/officeDocument/2006/relationships/slide" Target="slides/slide229.xml"/><Relationship Id="rId468" Type="http://schemas.openxmlformats.org/officeDocument/2006/relationships/slide" Target="slides/slide467.xml"/><Relationship Id="rId675" Type="http://schemas.openxmlformats.org/officeDocument/2006/relationships/slide" Target="slides/slide674.xml"/><Relationship Id="rId882" Type="http://schemas.openxmlformats.org/officeDocument/2006/relationships/slide" Target="slides/slide881.xml"/><Relationship Id="rId1098" Type="http://schemas.openxmlformats.org/officeDocument/2006/relationships/slide" Target="slides/slide1097.xml"/><Relationship Id="rId25" Type="http://schemas.openxmlformats.org/officeDocument/2006/relationships/slide" Target="slides/slide24.xml"/><Relationship Id="rId328" Type="http://schemas.openxmlformats.org/officeDocument/2006/relationships/slide" Target="slides/slide327.xml"/><Relationship Id="rId535" Type="http://schemas.openxmlformats.org/officeDocument/2006/relationships/slide" Target="slides/slide534.xml"/><Relationship Id="rId742" Type="http://schemas.openxmlformats.org/officeDocument/2006/relationships/slide" Target="slides/slide741.xml"/><Relationship Id="rId1165" Type="http://schemas.openxmlformats.org/officeDocument/2006/relationships/slide" Target="slides/slide1164.xml"/><Relationship Id="rId174" Type="http://schemas.openxmlformats.org/officeDocument/2006/relationships/slide" Target="slides/slide173.xml"/><Relationship Id="rId381" Type="http://schemas.openxmlformats.org/officeDocument/2006/relationships/slide" Target="slides/slide380.xml"/><Relationship Id="rId602" Type="http://schemas.openxmlformats.org/officeDocument/2006/relationships/slide" Target="slides/slide601.xml"/><Relationship Id="rId1025" Type="http://schemas.openxmlformats.org/officeDocument/2006/relationships/slide" Target="slides/slide1024.xml"/><Relationship Id="rId241" Type="http://schemas.openxmlformats.org/officeDocument/2006/relationships/slide" Target="slides/slide240.xml"/><Relationship Id="rId479" Type="http://schemas.openxmlformats.org/officeDocument/2006/relationships/slide" Target="slides/slide478.xml"/><Relationship Id="rId686" Type="http://schemas.openxmlformats.org/officeDocument/2006/relationships/slide" Target="slides/slide685.xml"/><Relationship Id="rId893" Type="http://schemas.openxmlformats.org/officeDocument/2006/relationships/slide" Target="slides/slide892.xml"/><Relationship Id="rId907" Type="http://schemas.openxmlformats.org/officeDocument/2006/relationships/slide" Target="slides/slide906.xml"/><Relationship Id="rId36" Type="http://schemas.openxmlformats.org/officeDocument/2006/relationships/slide" Target="slides/slide35.xml"/><Relationship Id="rId339" Type="http://schemas.openxmlformats.org/officeDocument/2006/relationships/slide" Target="slides/slide338.xml"/><Relationship Id="rId546" Type="http://schemas.openxmlformats.org/officeDocument/2006/relationships/slide" Target="slides/slide545.xml"/><Relationship Id="rId753" Type="http://schemas.openxmlformats.org/officeDocument/2006/relationships/slide" Target="slides/slide752.xml"/><Relationship Id="rId1176" Type="http://schemas.openxmlformats.org/officeDocument/2006/relationships/slide" Target="slides/slide1175.xml"/><Relationship Id="rId101" Type="http://schemas.openxmlformats.org/officeDocument/2006/relationships/slide" Target="slides/slide100.xml"/><Relationship Id="rId185" Type="http://schemas.openxmlformats.org/officeDocument/2006/relationships/slide" Target="slides/slide184.xml"/><Relationship Id="rId406" Type="http://schemas.openxmlformats.org/officeDocument/2006/relationships/slide" Target="slides/slide405.xml"/><Relationship Id="rId960" Type="http://schemas.openxmlformats.org/officeDocument/2006/relationships/slide" Target="slides/slide959.xml"/><Relationship Id="rId1036" Type="http://schemas.openxmlformats.org/officeDocument/2006/relationships/slide" Target="slides/slide1035.xml"/><Relationship Id="rId392" Type="http://schemas.openxmlformats.org/officeDocument/2006/relationships/slide" Target="slides/slide391.xml"/><Relationship Id="rId613" Type="http://schemas.openxmlformats.org/officeDocument/2006/relationships/slide" Target="slides/slide612.xml"/><Relationship Id="rId697" Type="http://schemas.openxmlformats.org/officeDocument/2006/relationships/slide" Target="slides/slide696.xml"/><Relationship Id="rId820" Type="http://schemas.openxmlformats.org/officeDocument/2006/relationships/slide" Target="slides/slide819.xml"/><Relationship Id="rId918" Type="http://schemas.openxmlformats.org/officeDocument/2006/relationships/slide" Target="slides/slide917.xml"/><Relationship Id="rId252" Type="http://schemas.openxmlformats.org/officeDocument/2006/relationships/slide" Target="slides/slide251.xml"/><Relationship Id="rId1103" Type="http://schemas.openxmlformats.org/officeDocument/2006/relationships/slide" Target="slides/slide1102.xml"/><Relationship Id="rId1187" Type="http://schemas.openxmlformats.org/officeDocument/2006/relationships/slide" Target="slides/slide1186.xml"/><Relationship Id="rId47" Type="http://schemas.openxmlformats.org/officeDocument/2006/relationships/slide" Target="slides/slide46.xml"/><Relationship Id="rId112" Type="http://schemas.openxmlformats.org/officeDocument/2006/relationships/slide" Target="slides/slide111.xml"/><Relationship Id="rId557" Type="http://schemas.openxmlformats.org/officeDocument/2006/relationships/slide" Target="slides/slide556.xml"/><Relationship Id="rId764" Type="http://schemas.openxmlformats.org/officeDocument/2006/relationships/slide" Target="slides/slide763.xml"/><Relationship Id="rId971" Type="http://schemas.openxmlformats.org/officeDocument/2006/relationships/slide" Target="slides/slide970.xml"/><Relationship Id="rId196" Type="http://schemas.openxmlformats.org/officeDocument/2006/relationships/slide" Target="slides/slide195.xml"/><Relationship Id="rId417" Type="http://schemas.openxmlformats.org/officeDocument/2006/relationships/slide" Target="slides/slide416.xml"/><Relationship Id="rId624" Type="http://schemas.openxmlformats.org/officeDocument/2006/relationships/slide" Target="slides/slide623.xml"/><Relationship Id="rId831" Type="http://schemas.openxmlformats.org/officeDocument/2006/relationships/slide" Target="slides/slide830.xml"/><Relationship Id="rId1047" Type="http://schemas.openxmlformats.org/officeDocument/2006/relationships/slide" Target="slides/slide1046.xml"/><Relationship Id="rId263" Type="http://schemas.openxmlformats.org/officeDocument/2006/relationships/slide" Target="slides/slide262.xml"/><Relationship Id="rId470" Type="http://schemas.openxmlformats.org/officeDocument/2006/relationships/slide" Target="slides/slide469.xml"/><Relationship Id="rId929" Type="http://schemas.openxmlformats.org/officeDocument/2006/relationships/slide" Target="slides/slide928.xml"/><Relationship Id="rId1114" Type="http://schemas.openxmlformats.org/officeDocument/2006/relationships/slide" Target="slides/slide1113.xml"/><Relationship Id="rId58" Type="http://schemas.openxmlformats.org/officeDocument/2006/relationships/slide" Target="slides/slide57.xml"/><Relationship Id="rId123" Type="http://schemas.openxmlformats.org/officeDocument/2006/relationships/slide" Target="slides/slide122.xml"/><Relationship Id="rId330" Type="http://schemas.openxmlformats.org/officeDocument/2006/relationships/slide" Target="slides/slide329.xml"/><Relationship Id="rId568" Type="http://schemas.openxmlformats.org/officeDocument/2006/relationships/slide" Target="slides/slide567.xml"/><Relationship Id="rId775" Type="http://schemas.openxmlformats.org/officeDocument/2006/relationships/slide" Target="slides/slide774.xml"/><Relationship Id="rId982" Type="http://schemas.openxmlformats.org/officeDocument/2006/relationships/slide" Target="slides/slide981.xml"/><Relationship Id="rId1198" Type="http://schemas.openxmlformats.org/officeDocument/2006/relationships/slide" Target="slides/slide1197.xml"/><Relationship Id="rId428" Type="http://schemas.openxmlformats.org/officeDocument/2006/relationships/slide" Target="slides/slide427.xml"/><Relationship Id="rId635" Type="http://schemas.openxmlformats.org/officeDocument/2006/relationships/slide" Target="slides/slide634.xml"/><Relationship Id="rId842" Type="http://schemas.openxmlformats.org/officeDocument/2006/relationships/slide" Target="slides/slide841.xml"/><Relationship Id="rId1058" Type="http://schemas.openxmlformats.org/officeDocument/2006/relationships/slide" Target="slides/slide1057.xml"/><Relationship Id="rId274" Type="http://schemas.openxmlformats.org/officeDocument/2006/relationships/slide" Target="slides/slide273.xml"/><Relationship Id="rId481" Type="http://schemas.openxmlformats.org/officeDocument/2006/relationships/slide" Target="slides/slide480.xml"/><Relationship Id="rId702" Type="http://schemas.openxmlformats.org/officeDocument/2006/relationships/slide" Target="slides/slide701.xml"/><Relationship Id="rId1125" Type="http://schemas.openxmlformats.org/officeDocument/2006/relationships/slide" Target="slides/slide1124.xml"/><Relationship Id="rId69" Type="http://schemas.openxmlformats.org/officeDocument/2006/relationships/slide" Target="slides/slide68.xml"/><Relationship Id="rId134" Type="http://schemas.openxmlformats.org/officeDocument/2006/relationships/slide" Target="slides/slide133.xml"/><Relationship Id="rId579" Type="http://schemas.openxmlformats.org/officeDocument/2006/relationships/slide" Target="slides/slide578.xml"/><Relationship Id="rId786" Type="http://schemas.openxmlformats.org/officeDocument/2006/relationships/slide" Target="slides/slide785.xml"/><Relationship Id="rId993" Type="http://schemas.openxmlformats.org/officeDocument/2006/relationships/slide" Target="slides/slide992.xml"/><Relationship Id="rId341" Type="http://schemas.openxmlformats.org/officeDocument/2006/relationships/slide" Target="slides/slide340.xml"/><Relationship Id="rId439" Type="http://schemas.openxmlformats.org/officeDocument/2006/relationships/slide" Target="slides/slide438.xml"/><Relationship Id="rId646" Type="http://schemas.openxmlformats.org/officeDocument/2006/relationships/slide" Target="slides/slide645.xml"/><Relationship Id="rId1069" Type="http://schemas.openxmlformats.org/officeDocument/2006/relationships/slide" Target="slides/slide1068.xml"/><Relationship Id="rId201" Type="http://schemas.openxmlformats.org/officeDocument/2006/relationships/slide" Target="slides/slide200.xml"/><Relationship Id="rId285" Type="http://schemas.openxmlformats.org/officeDocument/2006/relationships/slide" Target="slides/slide284.xml"/><Relationship Id="rId506" Type="http://schemas.openxmlformats.org/officeDocument/2006/relationships/slide" Target="slides/slide505.xml"/><Relationship Id="rId853" Type="http://schemas.openxmlformats.org/officeDocument/2006/relationships/slide" Target="slides/slide852.xml"/><Relationship Id="rId1136" Type="http://schemas.openxmlformats.org/officeDocument/2006/relationships/slide" Target="slides/slide1135.xml"/><Relationship Id="rId492" Type="http://schemas.openxmlformats.org/officeDocument/2006/relationships/slide" Target="slides/slide491.xml"/><Relationship Id="rId713" Type="http://schemas.openxmlformats.org/officeDocument/2006/relationships/slide" Target="slides/slide712.xml"/><Relationship Id="rId797" Type="http://schemas.openxmlformats.org/officeDocument/2006/relationships/slide" Target="slides/slide796.xml"/><Relationship Id="rId920" Type="http://schemas.openxmlformats.org/officeDocument/2006/relationships/slide" Target="slides/slide919.xml"/><Relationship Id="rId145" Type="http://schemas.openxmlformats.org/officeDocument/2006/relationships/slide" Target="slides/slide144.xml"/><Relationship Id="rId352" Type="http://schemas.openxmlformats.org/officeDocument/2006/relationships/slide" Target="slides/slide351.xml"/><Relationship Id="rId1203" Type="http://schemas.openxmlformats.org/officeDocument/2006/relationships/presProps" Target="presProps.xml"/><Relationship Id="rId212" Type="http://schemas.openxmlformats.org/officeDocument/2006/relationships/slide" Target="slides/slide211.xml"/><Relationship Id="rId657" Type="http://schemas.openxmlformats.org/officeDocument/2006/relationships/slide" Target="slides/slide656.xml"/><Relationship Id="rId864" Type="http://schemas.openxmlformats.org/officeDocument/2006/relationships/slide" Target="slides/slide863.xml"/><Relationship Id="rId296" Type="http://schemas.openxmlformats.org/officeDocument/2006/relationships/slide" Target="slides/slide295.xml"/><Relationship Id="rId517" Type="http://schemas.openxmlformats.org/officeDocument/2006/relationships/slide" Target="slides/slide516.xml"/><Relationship Id="rId724" Type="http://schemas.openxmlformats.org/officeDocument/2006/relationships/slide" Target="slides/slide723.xml"/><Relationship Id="rId931" Type="http://schemas.openxmlformats.org/officeDocument/2006/relationships/slide" Target="slides/slide930.xml"/><Relationship Id="rId1147" Type="http://schemas.openxmlformats.org/officeDocument/2006/relationships/slide" Target="slides/slide1146.xml"/><Relationship Id="rId60" Type="http://schemas.openxmlformats.org/officeDocument/2006/relationships/slide" Target="slides/slide59.xml"/><Relationship Id="rId156" Type="http://schemas.openxmlformats.org/officeDocument/2006/relationships/slide" Target="slides/slide155.xml"/><Relationship Id="rId363" Type="http://schemas.openxmlformats.org/officeDocument/2006/relationships/slide" Target="slides/slide362.xml"/><Relationship Id="rId570" Type="http://schemas.openxmlformats.org/officeDocument/2006/relationships/slide" Target="slides/slide569.xml"/><Relationship Id="rId1007" Type="http://schemas.openxmlformats.org/officeDocument/2006/relationships/slide" Target="slides/slide1006.xml"/><Relationship Id="rId223" Type="http://schemas.openxmlformats.org/officeDocument/2006/relationships/slide" Target="slides/slide222.xml"/><Relationship Id="rId430" Type="http://schemas.openxmlformats.org/officeDocument/2006/relationships/slide" Target="slides/slide429.xml"/><Relationship Id="rId668" Type="http://schemas.openxmlformats.org/officeDocument/2006/relationships/slide" Target="slides/slide667.xml"/><Relationship Id="rId875" Type="http://schemas.openxmlformats.org/officeDocument/2006/relationships/slide" Target="slides/slide874.xml"/><Relationship Id="rId1060" Type="http://schemas.openxmlformats.org/officeDocument/2006/relationships/slide" Target="slides/slide1059.xml"/><Relationship Id="rId18" Type="http://schemas.openxmlformats.org/officeDocument/2006/relationships/slide" Target="slides/slide17.xml"/><Relationship Id="rId528" Type="http://schemas.openxmlformats.org/officeDocument/2006/relationships/slide" Target="slides/slide527.xml"/><Relationship Id="rId735" Type="http://schemas.openxmlformats.org/officeDocument/2006/relationships/slide" Target="slides/slide734.xml"/><Relationship Id="rId942" Type="http://schemas.openxmlformats.org/officeDocument/2006/relationships/slide" Target="slides/slide941.xml"/><Relationship Id="rId1158" Type="http://schemas.openxmlformats.org/officeDocument/2006/relationships/slide" Target="slides/slide1157.xml"/><Relationship Id="rId167" Type="http://schemas.openxmlformats.org/officeDocument/2006/relationships/slide" Target="slides/slide166.xml"/><Relationship Id="rId374" Type="http://schemas.openxmlformats.org/officeDocument/2006/relationships/slide" Target="slides/slide373.xml"/><Relationship Id="rId581" Type="http://schemas.openxmlformats.org/officeDocument/2006/relationships/slide" Target="slides/slide580.xml"/><Relationship Id="rId1018" Type="http://schemas.openxmlformats.org/officeDocument/2006/relationships/slide" Target="slides/slide1017.xml"/><Relationship Id="rId71" Type="http://schemas.openxmlformats.org/officeDocument/2006/relationships/slide" Target="slides/slide70.xml"/><Relationship Id="rId234" Type="http://schemas.openxmlformats.org/officeDocument/2006/relationships/slide" Target="slides/slide233.xml"/><Relationship Id="rId679" Type="http://schemas.openxmlformats.org/officeDocument/2006/relationships/slide" Target="slides/slide678.xml"/><Relationship Id="rId802" Type="http://schemas.openxmlformats.org/officeDocument/2006/relationships/slide" Target="slides/slide801.xml"/><Relationship Id="rId886" Type="http://schemas.openxmlformats.org/officeDocument/2006/relationships/slide" Target="slides/slide885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441" Type="http://schemas.openxmlformats.org/officeDocument/2006/relationships/slide" Target="slides/slide440.xml"/><Relationship Id="rId539" Type="http://schemas.openxmlformats.org/officeDocument/2006/relationships/slide" Target="slides/slide538.xml"/><Relationship Id="rId746" Type="http://schemas.openxmlformats.org/officeDocument/2006/relationships/slide" Target="slides/slide745.xml"/><Relationship Id="rId1071" Type="http://schemas.openxmlformats.org/officeDocument/2006/relationships/slide" Target="slides/slide1070.xml"/><Relationship Id="rId1169" Type="http://schemas.openxmlformats.org/officeDocument/2006/relationships/slide" Target="slides/slide1168.xml"/><Relationship Id="rId178" Type="http://schemas.openxmlformats.org/officeDocument/2006/relationships/slide" Target="slides/slide177.xml"/><Relationship Id="rId301" Type="http://schemas.openxmlformats.org/officeDocument/2006/relationships/slide" Target="slides/slide300.xml"/><Relationship Id="rId953" Type="http://schemas.openxmlformats.org/officeDocument/2006/relationships/slide" Target="slides/slide952.xml"/><Relationship Id="rId1029" Type="http://schemas.openxmlformats.org/officeDocument/2006/relationships/slide" Target="slides/slide1028.xml"/><Relationship Id="rId82" Type="http://schemas.openxmlformats.org/officeDocument/2006/relationships/slide" Target="slides/slide81.xml"/><Relationship Id="rId385" Type="http://schemas.openxmlformats.org/officeDocument/2006/relationships/slide" Target="slides/slide384.xml"/><Relationship Id="rId592" Type="http://schemas.openxmlformats.org/officeDocument/2006/relationships/slide" Target="slides/slide591.xml"/><Relationship Id="rId606" Type="http://schemas.openxmlformats.org/officeDocument/2006/relationships/slide" Target="slides/slide605.xml"/><Relationship Id="rId813" Type="http://schemas.openxmlformats.org/officeDocument/2006/relationships/slide" Target="slides/slide812.xml"/><Relationship Id="rId245" Type="http://schemas.openxmlformats.org/officeDocument/2006/relationships/slide" Target="slides/slide244.xml"/><Relationship Id="rId452" Type="http://schemas.openxmlformats.org/officeDocument/2006/relationships/slide" Target="slides/slide451.xml"/><Relationship Id="rId897" Type="http://schemas.openxmlformats.org/officeDocument/2006/relationships/slide" Target="slides/slide896.xml"/><Relationship Id="rId1082" Type="http://schemas.openxmlformats.org/officeDocument/2006/relationships/slide" Target="slides/slide1081.xml"/><Relationship Id="rId105" Type="http://schemas.openxmlformats.org/officeDocument/2006/relationships/slide" Target="slides/slide104.xml"/><Relationship Id="rId312" Type="http://schemas.openxmlformats.org/officeDocument/2006/relationships/slide" Target="slides/slide311.xml"/><Relationship Id="rId757" Type="http://schemas.openxmlformats.org/officeDocument/2006/relationships/slide" Target="slides/slide756.xml"/><Relationship Id="rId964" Type="http://schemas.openxmlformats.org/officeDocument/2006/relationships/slide" Target="slides/slide963.xml"/><Relationship Id="rId93" Type="http://schemas.openxmlformats.org/officeDocument/2006/relationships/slide" Target="slides/slide92.xml"/><Relationship Id="rId189" Type="http://schemas.openxmlformats.org/officeDocument/2006/relationships/slide" Target="slides/slide188.xml"/><Relationship Id="rId396" Type="http://schemas.openxmlformats.org/officeDocument/2006/relationships/slide" Target="slides/slide395.xml"/><Relationship Id="rId617" Type="http://schemas.openxmlformats.org/officeDocument/2006/relationships/slide" Target="slides/slide616.xml"/><Relationship Id="rId824" Type="http://schemas.openxmlformats.org/officeDocument/2006/relationships/slide" Target="slides/slide823.xml"/><Relationship Id="rId256" Type="http://schemas.openxmlformats.org/officeDocument/2006/relationships/slide" Target="slides/slide255.xml"/><Relationship Id="rId463" Type="http://schemas.openxmlformats.org/officeDocument/2006/relationships/slide" Target="slides/slide462.xml"/><Relationship Id="rId670" Type="http://schemas.openxmlformats.org/officeDocument/2006/relationships/slide" Target="slides/slide669.xml"/><Relationship Id="rId1093" Type="http://schemas.openxmlformats.org/officeDocument/2006/relationships/slide" Target="slides/slide1092.xml"/><Relationship Id="rId1107" Type="http://schemas.openxmlformats.org/officeDocument/2006/relationships/slide" Target="slides/slide1106.xml"/><Relationship Id="rId116" Type="http://schemas.openxmlformats.org/officeDocument/2006/relationships/slide" Target="slides/slide115.xml"/><Relationship Id="rId323" Type="http://schemas.openxmlformats.org/officeDocument/2006/relationships/slide" Target="slides/slide322.xml"/><Relationship Id="rId530" Type="http://schemas.openxmlformats.org/officeDocument/2006/relationships/slide" Target="slides/slide529.xml"/><Relationship Id="rId768" Type="http://schemas.openxmlformats.org/officeDocument/2006/relationships/slide" Target="slides/slide767.xml"/><Relationship Id="rId975" Type="http://schemas.openxmlformats.org/officeDocument/2006/relationships/slide" Target="slides/slide974.xml"/><Relationship Id="rId1160" Type="http://schemas.openxmlformats.org/officeDocument/2006/relationships/slide" Target="slides/slide1159.xml"/><Relationship Id="rId20" Type="http://schemas.openxmlformats.org/officeDocument/2006/relationships/slide" Target="slides/slide19.xml"/><Relationship Id="rId628" Type="http://schemas.openxmlformats.org/officeDocument/2006/relationships/slide" Target="slides/slide627.xml"/><Relationship Id="rId835" Type="http://schemas.openxmlformats.org/officeDocument/2006/relationships/slide" Target="slides/slide834.xml"/><Relationship Id="rId267" Type="http://schemas.openxmlformats.org/officeDocument/2006/relationships/slide" Target="slides/slide266.xml"/><Relationship Id="rId474" Type="http://schemas.openxmlformats.org/officeDocument/2006/relationships/slide" Target="slides/slide473.xml"/><Relationship Id="rId1020" Type="http://schemas.openxmlformats.org/officeDocument/2006/relationships/slide" Target="slides/slide1019.xml"/><Relationship Id="rId1118" Type="http://schemas.openxmlformats.org/officeDocument/2006/relationships/slide" Target="slides/slide1117.xml"/><Relationship Id="rId127" Type="http://schemas.openxmlformats.org/officeDocument/2006/relationships/slide" Target="slides/slide126.xml"/><Relationship Id="rId681" Type="http://schemas.openxmlformats.org/officeDocument/2006/relationships/slide" Target="slides/slide680.xml"/><Relationship Id="rId779" Type="http://schemas.openxmlformats.org/officeDocument/2006/relationships/slide" Target="slides/slide778.xml"/><Relationship Id="rId902" Type="http://schemas.openxmlformats.org/officeDocument/2006/relationships/slide" Target="slides/slide901.xml"/><Relationship Id="rId986" Type="http://schemas.openxmlformats.org/officeDocument/2006/relationships/slide" Target="slides/slide985.xml"/><Relationship Id="rId31" Type="http://schemas.openxmlformats.org/officeDocument/2006/relationships/slide" Target="slides/slide30.xml"/><Relationship Id="rId334" Type="http://schemas.openxmlformats.org/officeDocument/2006/relationships/slide" Target="slides/slide333.xml"/><Relationship Id="rId541" Type="http://schemas.openxmlformats.org/officeDocument/2006/relationships/slide" Target="slides/slide540.xml"/><Relationship Id="rId639" Type="http://schemas.openxmlformats.org/officeDocument/2006/relationships/slide" Target="slides/slide638.xml"/><Relationship Id="rId1171" Type="http://schemas.openxmlformats.org/officeDocument/2006/relationships/slide" Target="slides/slide1170.xml"/><Relationship Id="rId180" Type="http://schemas.openxmlformats.org/officeDocument/2006/relationships/slide" Target="slides/slide179.xml"/><Relationship Id="rId278" Type="http://schemas.openxmlformats.org/officeDocument/2006/relationships/slide" Target="slides/slide277.xml"/><Relationship Id="rId401" Type="http://schemas.openxmlformats.org/officeDocument/2006/relationships/slide" Target="slides/slide400.xml"/><Relationship Id="rId846" Type="http://schemas.openxmlformats.org/officeDocument/2006/relationships/slide" Target="slides/slide845.xml"/><Relationship Id="rId1031" Type="http://schemas.openxmlformats.org/officeDocument/2006/relationships/slide" Target="slides/slide1030.xml"/><Relationship Id="rId1129" Type="http://schemas.openxmlformats.org/officeDocument/2006/relationships/slide" Target="slides/slide1128.xml"/><Relationship Id="rId485" Type="http://schemas.openxmlformats.org/officeDocument/2006/relationships/slide" Target="slides/slide484.xml"/><Relationship Id="rId692" Type="http://schemas.openxmlformats.org/officeDocument/2006/relationships/slide" Target="slides/slide691.xml"/><Relationship Id="rId706" Type="http://schemas.openxmlformats.org/officeDocument/2006/relationships/slide" Target="slides/slide705.xml"/><Relationship Id="rId913" Type="http://schemas.openxmlformats.org/officeDocument/2006/relationships/slide" Target="slides/slide912.xml"/><Relationship Id="rId42" Type="http://schemas.openxmlformats.org/officeDocument/2006/relationships/slide" Target="slides/slide41.xml"/><Relationship Id="rId138" Type="http://schemas.openxmlformats.org/officeDocument/2006/relationships/slide" Target="slides/slide137.xml"/><Relationship Id="rId345" Type="http://schemas.openxmlformats.org/officeDocument/2006/relationships/slide" Target="slides/slide344.xml"/><Relationship Id="rId552" Type="http://schemas.openxmlformats.org/officeDocument/2006/relationships/slide" Target="slides/slide551.xml"/><Relationship Id="rId997" Type="http://schemas.openxmlformats.org/officeDocument/2006/relationships/slide" Target="slides/slide996.xml"/><Relationship Id="rId1182" Type="http://schemas.openxmlformats.org/officeDocument/2006/relationships/slide" Target="slides/slide1181.xml"/><Relationship Id="rId191" Type="http://schemas.openxmlformats.org/officeDocument/2006/relationships/slide" Target="slides/slide190.xml"/><Relationship Id="rId205" Type="http://schemas.openxmlformats.org/officeDocument/2006/relationships/slide" Target="slides/slide204.xml"/><Relationship Id="rId412" Type="http://schemas.openxmlformats.org/officeDocument/2006/relationships/slide" Target="slides/slide411.xml"/><Relationship Id="rId857" Type="http://schemas.openxmlformats.org/officeDocument/2006/relationships/slide" Target="slides/slide856.xml"/><Relationship Id="rId1042" Type="http://schemas.openxmlformats.org/officeDocument/2006/relationships/slide" Target="slides/slide1041.xml"/><Relationship Id="rId289" Type="http://schemas.openxmlformats.org/officeDocument/2006/relationships/slide" Target="slides/slide288.xml"/><Relationship Id="rId496" Type="http://schemas.openxmlformats.org/officeDocument/2006/relationships/slide" Target="slides/slide495.xml"/><Relationship Id="rId717" Type="http://schemas.openxmlformats.org/officeDocument/2006/relationships/slide" Target="slides/slide716.xml"/><Relationship Id="rId924" Type="http://schemas.openxmlformats.org/officeDocument/2006/relationships/slide" Target="slides/slide923.xml"/><Relationship Id="rId53" Type="http://schemas.openxmlformats.org/officeDocument/2006/relationships/slide" Target="slides/slide52.xml"/><Relationship Id="rId149" Type="http://schemas.openxmlformats.org/officeDocument/2006/relationships/slide" Target="slides/slide148.xml"/><Relationship Id="rId356" Type="http://schemas.openxmlformats.org/officeDocument/2006/relationships/slide" Target="slides/slide355.xml"/><Relationship Id="rId563" Type="http://schemas.openxmlformats.org/officeDocument/2006/relationships/slide" Target="slides/slide562.xml"/><Relationship Id="rId770" Type="http://schemas.openxmlformats.org/officeDocument/2006/relationships/slide" Target="slides/slide769.xml"/><Relationship Id="rId1193" Type="http://schemas.openxmlformats.org/officeDocument/2006/relationships/slide" Target="slides/slide1192.xml"/><Relationship Id="rId216" Type="http://schemas.openxmlformats.org/officeDocument/2006/relationships/slide" Target="slides/slide215.xml"/><Relationship Id="rId423" Type="http://schemas.openxmlformats.org/officeDocument/2006/relationships/slide" Target="slides/slide422.xml"/><Relationship Id="rId868" Type="http://schemas.openxmlformats.org/officeDocument/2006/relationships/slide" Target="slides/slide867.xml"/><Relationship Id="rId1053" Type="http://schemas.openxmlformats.org/officeDocument/2006/relationships/slide" Target="slides/slide1052.xml"/><Relationship Id="rId630" Type="http://schemas.openxmlformats.org/officeDocument/2006/relationships/slide" Target="slides/slide629.xml"/><Relationship Id="rId728" Type="http://schemas.openxmlformats.org/officeDocument/2006/relationships/slide" Target="slides/slide727.xml"/><Relationship Id="rId935" Type="http://schemas.openxmlformats.org/officeDocument/2006/relationships/slide" Target="slides/slide934.xml"/><Relationship Id="rId64" Type="http://schemas.openxmlformats.org/officeDocument/2006/relationships/slide" Target="slides/slide63.xml"/><Relationship Id="rId367" Type="http://schemas.openxmlformats.org/officeDocument/2006/relationships/slide" Target="slides/slide366.xml"/><Relationship Id="rId574" Type="http://schemas.openxmlformats.org/officeDocument/2006/relationships/slide" Target="slides/slide573.xml"/><Relationship Id="rId1120" Type="http://schemas.openxmlformats.org/officeDocument/2006/relationships/slide" Target="slides/slide1119.xml"/><Relationship Id="rId227" Type="http://schemas.openxmlformats.org/officeDocument/2006/relationships/slide" Target="slides/slide226.xml"/><Relationship Id="rId781" Type="http://schemas.openxmlformats.org/officeDocument/2006/relationships/slide" Target="slides/slide780.xml"/><Relationship Id="rId879" Type="http://schemas.openxmlformats.org/officeDocument/2006/relationships/slide" Target="slides/slide878.xml"/><Relationship Id="rId269" Type="http://schemas.openxmlformats.org/officeDocument/2006/relationships/slide" Target="slides/slide268.xml"/><Relationship Id="rId434" Type="http://schemas.openxmlformats.org/officeDocument/2006/relationships/slide" Target="slides/slide433.xml"/><Relationship Id="rId476" Type="http://schemas.openxmlformats.org/officeDocument/2006/relationships/slide" Target="slides/slide475.xml"/><Relationship Id="rId641" Type="http://schemas.openxmlformats.org/officeDocument/2006/relationships/slide" Target="slides/slide640.xml"/><Relationship Id="rId683" Type="http://schemas.openxmlformats.org/officeDocument/2006/relationships/slide" Target="slides/slide682.xml"/><Relationship Id="rId739" Type="http://schemas.openxmlformats.org/officeDocument/2006/relationships/slide" Target="slides/slide738.xml"/><Relationship Id="rId890" Type="http://schemas.openxmlformats.org/officeDocument/2006/relationships/slide" Target="slides/slide889.xml"/><Relationship Id="rId904" Type="http://schemas.openxmlformats.org/officeDocument/2006/relationships/slide" Target="slides/slide903.xml"/><Relationship Id="rId1064" Type="http://schemas.openxmlformats.org/officeDocument/2006/relationships/slide" Target="slides/slide1063.xml"/><Relationship Id="rId33" Type="http://schemas.openxmlformats.org/officeDocument/2006/relationships/slide" Target="slides/slide32.xml"/><Relationship Id="rId129" Type="http://schemas.openxmlformats.org/officeDocument/2006/relationships/slide" Target="slides/slide128.xml"/><Relationship Id="rId280" Type="http://schemas.openxmlformats.org/officeDocument/2006/relationships/slide" Target="slides/slide279.xml"/><Relationship Id="rId336" Type="http://schemas.openxmlformats.org/officeDocument/2006/relationships/slide" Target="slides/slide335.xml"/><Relationship Id="rId501" Type="http://schemas.openxmlformats.org/officeDocument/2006/relationships/slide" Target="slides/slide500.xml"/><Relationship Id="rId543" Type="http://schemas.openxmlformats.org/officeDocument/2006/relationships/slide" Target="slides/slide542.xml"/><Relationship Id="rId946" Type="http://schemas.openxmlformats.org/officeDocument/2006/relationships/slide" Target="slides/slide945.xml"/><Relationship Id="rId988" Type="http://schemas.openxmlformats.org/officeDocument/2006/relationships/slide" Target="slides/slide987.xml"/><Relationship Id="rId1131" Type="http://schemas.openxmlformats.org/officeDocument/2006/relationships/slide" Target="slides/slide1130.xml"/><Relationship Id="rId1173" Type="http://schemas.openxmlformats.org/officeDocument/2006/relationships/slide" Target="slides/slide1172.xml"/><Relationship Id="rId75" Type="http://schemas.openxmlformats.org/officeDocument/2006/relationships/slide" Target="slides/slide74.xml"/><Relationship Id="rId140" Type="http://schemas.openxmlformats.org/officeDocument/2006/relationships/slide" Target="slides/slide139.xml"/><Relationship Id="rId182" Type="http://schemas.openxmlformats.org/officeDocument/2006/relationships/slide" Target="slides/slide181.xml"/><Relationship Id="rId378" Type="http://schemas.openxmlformats.org/officeDocument/2006/relationships/slide" Target="slides/slide377.xml"/><Relationship Id="rId403" Type="http://schemas.openxmlformats.org/officeDocument/2006/relationships/slide" Target="slides/slide402.xml"/><Relationship Id="rId585" Type="http://schemas.openxmlformats.org/officeDocument/2006/relationships/slide" Target="slides/slide584.xml"/><Relationship Id="rId750" Type="http://schemas.openxmlformats.org/officeDocument/2006/relationships/slide" Target="slides/slide749.xml"/><Relationship Id="rId792" Type="http://schemas.openxmlformats.org/officeDocument/2006/relationships/slide" Target="slides/slide791.xml"/><Relationship Id="rId806" Type="http://schemas.openxmlformats.org/officeDocument/2006/relationships/slide" Target="slides/slide805.xml"/><Relationship Id="rId848" Type="http://schemas.openxmlformats.org/officeDocument/2006/relationships/slide" Target="slides/slide847.xml"/><Relationship Id="rId1033" Type="http://schemas.openxmlformats.org/officeDocument/2006/relationships/slide" Target="slides/slide1032.xml"/><Relationship Id="rId6" Type="http://schemas.openxmlformats.org/officeDocument/2006/relationships/slide" Target="slides/slide5.xml"/><Relationship Id="rId238" Type="http://schemas.openxmlformats.org/officeDocument/2006/relationships/slide" Target="slides/slide237.xml"/><Relationship Id="rId445" Type="http://schemas.openxmlformats.org/officeDocument/2006/relationships/slide" Target="slides/slide444.xml"/><Relationship Id="rId487" Type="http://schemas.openxmlformats.org/officeDocument/2006/relationships/slide" Target="slides/slide486.xml"/><Relationship Id="rId610" Type="http://schemas.openxmlformats.org/officeDocument/2006/relationships/slide" Target="slides/slide609.xml"/><Relationship Id="rId652" Type="http://schemas.openxmlformats.org/officeDocument/2006/relationships/slide" Target="slides/slide651.xml"/><Relationship Id="rId694" Type="http://schemas.openxmlformats.org/officeDocument/2006/relationships/slide" Target="slides/slide693.xml"/><Relationship Id="rId708" Type="http://schemas.openxmlformats.org/officeDocument/2006/relationships/slide" Target="slides/slide707.xml"/><Relationship Id="rId915" Type="http://schemas.openxmlformats.org/officeDocument/2006/relationships/slide" Target="slides/slide914.xml"/><Relationship Id="rId1075" Type="http://schemas.openxmlformats.org/officeDocument/2006/relationships/slide" Target="slides/slide1074.xml"/><Relationship Id="rId291" Type="http://schemas.openxmlformats.org/officeDocument/2006/relationships/slide" Target="slides/slide290.xml"/><Relationship Id="rId305" Type="http://schemas.openxmlformats.org/officeDocument/2006/relationships/slide" Target="slides/slide304.xml"/><Relationship Id="rId347" Type="http://schemas.openxmlformats.org/officeDocument/2006/relationships/slide" Target="slides/slide346.xml"/><Relationship Id="rId512" Type="http://schemas.openxmlformats.org/officeDocument/2006/relationships/slide" Target="slides/slide511.xml"/><Relationship Id="rId957" Type="http://schemas.openxmlformats.org/officeDocument/2006/relationships/slide" Target="slides/slide956.xml"/><Relationship Id="rId999" Type="http://schemas.openxmlformats.org/officeDocument/2006/relationships/slide" Target="slides/slide998.xml"/><Relationship Id="rId1100" Type="http://schemas.openxmlformats.org/officeDocument/2006/relationships/slide" Target="slides/slide1099.xml"/><Relationship Id="rId1142" Type="http://schemas.openxmlformats.org/officeDocument/2006/relationships/slide" Target="slides/slide1141.xml"/><Relationship Id="rId1184" Type="http://schemas.openxmlformats.org/officeDocument/2006/relationships/slide" Target="slides/slide1183.xml"/><Relationship Id="rId44" Type="http://schemas.openxmlformats.org/officeDocument/2006/relationships/slide" Target="slides/slide43.xml"/><Relationship Id="rId86" Type="http://schemas.openxmlformats.org/officeDocument/2006/relationships/slide" Target="slides/slide85.xml"/><Relationship Id="rId151" Type="http://schemas.openxmlformats.org/officeDocument/2006/relationships/slide" Target="slides/slide150.xml"/><Relationship Id="rId389" Type="http://schemas.openxmlformats.org/officeDocument/2006/relationships/slide" Target="slides/slide388.xml"/><Relationship Id="rId554" Type="http://schemas.openxmlformats.org/officeDocument/2006/relationships/slide" Target="slides/slide553.xml"/><Relationship Id="rId596" Type="http://schemas.openxmlformats.org/officeDocument/2006/relationships/slide" Target="slides/slide595.xml"/><Relationship Id="rId761" Type="http://schemas.openxmlformats.org/officeDocument/2006/relationships/slide" Target="slides/slide760.xml"/><Relationship Id="rId817" Type="http://schemas.openxmlformats.org/officeDocument/2006/relationships/slide" Target="slides/slide816.xml"/><Relationship Id="rId859" Type="http://schemas.openxmlformats.org/officeDocument/2006/relationships/slide" Target="slides/slide858.xml"/><Relationship Id="rId1002" Type="http://schemas.openxmlformats.org/officeDocument/2006/relationships/slide" Target="slides/slide1001.xml"/><Relationship Id="rId193" Type="http://schemas.openxmlformats.org/officeDocument/2006/relationships/slide" Target="slides/slide192.xml"/><Relationship Id="rId207" Type="http://schemas.openxmlformats.org/officeDocument/2006/relationships/slide" Target="slides/slide206.xml"/><Relationship Id="rId249" Type="http://schemas.openxmlformats.org/officeDocument/2006/relationships/slide" Target="slides/slide248.xml"/><Relationship Id="rId414" Type="http://schemas.openxmlformats.org/officeDocument/2006/relationships/slide" Target="slides/slide413.xml"/><Relationship Id="rId456" Type="http://schemas.openxmlformats.org/officeDocument/2006/relationships/slide" Target="slides/slide455.xml"/><Relationship Id="rId498" Type="http://schemas.openxmlformats.org/officeDocument/2006/relationships/slide" Target="slides/slide497.xml"/><Relationship Id="rId621" Type="http://schemas.openxmlformats.org/officeDocument/2006/relationships/slide" Target="slides/slide620.xml"/><Relationship Id="rId663" Type="http://schemas.openxmlformats.org/officeDocument/2006/relationships/slide" Target="slides/slide662.xml"/><Relationship Id="rId870" Type="http://schemas.openxmlformats.org/officeDocument/2006/relationships/slide" Target="slides/slide869.xml"/><Relationship Id="rId1044" Type="http://schemas.openxmlformats.org/officeDocument/2006/relationships/slide" Target="slides/slide1043.xml"/><Relationship Id="rId1086" Type="http://schemas.openxmlformats.org/officeDocument/2006/relationships/slide" Target="slides/slide1085.xml"/><Relationship Id="rId13" Type="http://schemas.openxmlformats.org/officeDocument/2006/relationships/slide" Target="slides/slide12.xml"/><Relationship Id="rId109" Type="http://schemas.openxmlformats.org/officeDocument/2006/relationships/slide" Target="slides/slide108.xml"/><Relationship Id="rId260" Type="http://schemas.openxmlformats.org/officeDocument/2006/relationships/slide" Target="slides/slide259.xml"/><Relationship Id="rId316" Type="http://schemas.openxmlformats.org/officeDocument/2006/relationships/slide" Target="slides/slide315.xml"/><Relationship Id="rId523" Type="http://schemas.openxmlformats.org/officeDocument/2006/relationships/slide" Target="slides/slide522.xml"/><Relationship Id="rId719" Type="http://schemas.openxmlformats.org/officeDocument/2006/relationships/slide" Target="slides/slide718.xml"/><Relationship Id="rId926" Type="http://schemas.openxmlformats.org/officeDocument/2006/relationships/slide" Target="slides/slide925.xml"/><Relationship Id="rId968" Type="http://schemas.openxmlformats.org/officeDocument/2006/relationships/slide" Target="slides/slide967.xml"/><Relationship Id="rId1111" Type="http://schemas.openxmlformats.org/officeDocument/2006/relationships/slide" Target="slides/slide1110.xml"/><Relationship Id="rId1153" Type="http://schemas.openxmlformats.org/officeDocument/2006/relationships/slide" Target="slides/slide1152.xml"/><Relationship Id="rId55" Type="http://schemas.openxmlformats.org/officeDocument/2006/relationships/slide" Target="slides/slide54.xml"/><Relationship Id="rId97" Type="http://schemas.openxmlformats.org/officeDocument/2006/relationships/slide" Target="slides/slide96.xml"/><Relationship Id="rId120" Type="http://schemas.openxmlformats.org/officeDocument/2006/relationships/slide" Target="slides/slide119.xml"/><Relationship Id="rId358" Type="http://schemas.openxmlformats.org/officeDocument/2006/relationships/slide" Target="slides/slide357.xml"/><Relationship Id="rId565" Type="http://schemas.openxmlformats.org/officeDocument/2006/relationships/slide" Target="slides/slide564.xml"/><Relationship Id="rId730" Type="http://schemas.openxmlformats.org/officeDocument/2006/relationships/slide" Target="slides/slide729.xml"/><Relationship Id="rId772" Type="http://schemas.openxmlformats.org/officeDocument/2006/relationships/slide" Target="slides/slide771.xml"/><Relationship Id="rId828" Type="http://schemas.openxmlformats.org/officeDocument/2006/relationships/slide" Target="slides/slide827.xml"/><Relationship Id="rId1013" Type="http://schemas.openxmlformats.org/officeDocument/2006/relationships/slide" Target="slides/slide1012.xml"/><Relationship Id="rId1195" Type="http://schemas.openxmlformats.org/officeDocument/2006/relationships/slide" Target="slides/slide1194.xml"/><Relationship Id="rId162" Type="http://schemas.openxmlformats.org/officeDocument/2006/relationships/slide" Target="slides/slide161.xml"/><Relationship Id="rId218" Type="http://schemas.openxmlformats.org/officeDocument/2006/relationships/slide" Target="slides/slide217.xml"/><Relationship Id="rId425" Type="http://schemas.openxmlformats.org/officeDocument/2006/relationships/slide" Target="slides/slide424.xml"/><Relationship Id="rId467" Type="http://schemas.openxmlformats.org/officeDocument/2006/relationships/slide" Target="slides/slide466.xml"/><Relationship Id="rId632" Type="http://schemas.openxmlformats.org/officeDocument/2006/relationships/slide" Target="slides/slide631.xml"/><Relationship Id="rId1055" Type="http://schemas.openxmlformats.org/officeDocument/2006/relationships/slide" Target="slides/slide1054.xml"/><Relationship Id="rId1097" Type="http://schemas.openxmlformats.org/officeDocument/2006/relationships/slide" Target="slides/slide1096.xml"/><Relationship Id="rId271" Type="http://schemas.openxmlformats.org/officeDocument/2006/relationships/slide" Target="slides/slide270.xml"/><Relationship Id="rId674" Type="http://schemas.openxmlformats.org/officeDocument/2006/relationships/slide" Target="slides/slide673.xml"/><Relationship Id="rId881" Type="http://schemas.openxmlformats.org/officeDocument/2006/relationships/slide" Target="slides/slide880.xml"/><Relationship Id="rId937" Type="http://schemas.openxmlformats.org/officeDocument/2006/relationships/slide" Target="slides/slide936.xml"/><Relationship Id="rId979" Type="http://schemas.openxmlformats.org/officeDocument/2006/relationships/slide" Target="slides/slide978.xml"/><Relationship Id="rId1122" Type="http://schemas.openxmlformats.org/officeDocument/2006/relationships/slide" Target="slides/slide1121.xml"/><Relationship Id="rId24" Type="http://schemas.openxmlformats.org/officeDocument/2006/relationships/slide" Target="slides/slide23.xml"/><Relationship Id="rId66" Type="http://schemas.openxmlformats.org/officeDocument/2006/relationships/slide" Target="slides/slide65.xml"/><Relationship Id="rId131" Type="http://schemas.openxmlformats.org/officeDocument/2006/relationships/slide" Target="slides/slide130.xml"/><Relationship Id="rId327" Type="http://schemas.openxmlformats.org/officeDocument/2006/relationships/slide" Target="slides/slide326.xml"/><Relationship Id="rId369" Type="http://schemas.openxmlformats.org/officeDocument/2006/relationships/slide" Target="slides/slide368.xml"/><Relationship Id="rId534" Type="http://schemas.openxmlformats.org/officeDocument/2006/relationships/slide" Target="slides/slide533.xml"/><Relationship Id="rId576" Type="http://schemas.openxmlformats.org/officeDocument/2006/relationships/slide" Target="slides/slide575.xml"/><Relationship Id="rId741" Type="http://schemas.openxmlformats.org/officeDocument/2006/relationships/slide" Target="slides/slide740.xml"/><Relationship Id="rId783" Type="http://schemas.openxmlformats.org/officeDocument/2006/relationships/slide" Target="slides/slide782.xml"/><Relationship Id="rId839" Type="http://schemas.openxmlformats.org/officeDocument/2006/relationships/slide" Target="slides/slide838.xml"/><Relationship Id="rId990" Type="http://schemas.openxmlformats.org/officeDocument/2006/relationships/slide" Target="slides/slide989.xml"/><Relationship Id="rId1164" Type="http://schemas.openxmlformats.org/officeDocument/2006/relationships/slide" Target="slides/slide1163.xml"/><Relationship Id="rId173" Type="http://schemas.openxmlformats.org/officeDocument/2006/relationships/slide" Target="slides/slide172.xml"/><Relationship Id="rId229" Type="http://schemas.openxmlformats.org/officeDocument/2006/relationships/slide" Target="slides/slide228.xml"/><Relationship Id="rId380" Type="http://schemas.openxmlformats.org/officeDocument/2006/relationships/slide" Target="slides/slide379.xml"/><Relationship Id="rId436" Type="http://schemas.openxmlformats.org/officeDocument/2006/relationships/slide" Target="slides/slide435.xml"/><Relationship Id="rId601" Type="http://schemas.openxmlformats.org/officeDocument/2006/relationships/slide" Target="slides/slide600.xml"/><Relationship Id="rId643" Type="http://schemas.openxmlformats.org/officeDocument/2006/relationships/slide" Target="slides/slide642.xml"/><Relationship Id="rId1024" Type="http://schemas.openxmlformats.org/officeDocument/2006/relationships/slide" Target="slides/slide1023.xml"/><Relationship Id="rId1066" Type="http://schemas.openxmlformats.org/officeDocument/2006/relationships/slide" Target="slides/slide1065.xml"/><Relationship Id="rId240" Type="http://schemas.openxmlformats.org/officeDocument/2006/relationships/slide" Target="slides/slide239.xml"/><Relationship Id="rId478" Type="http://schemas.openxmlformats.org/officeDocument/2006/relationships/slide" Target="slides/slide477.xml"/><Relationship Id="rId685" Type="http://schemas.openxmlformats.org/officeDocument/2006/relationships/slide" Target="slides/slide684.xml"/><Relationship Id="rId850" Type="http://schemas.openxmlformats.org/officeDocument/2006/relationships/slide" Target="slides/slide849.xml"/><Relationship Id="rId892" Type="http://schemas.openxmlformats.org/officeDocument/2006/relationships/slide" Target="slides/slide891.xml"/><Relationship Id="rId906" Type="http://schemas.openxmlformats.org/officeDocument/2006/relationships/slide" Target="slides/slide905.xml"/><Relationship Id="rId948" Type="http://schemas.openxmlformats.org/officeDocument/2006/relationships/slide" Target="slides/slide947.xml"/><Relationship Id="rId1133" Type="http://schemas.openxmlformats.org/officeDocument/2006/relationships/slide" Target="slides/slide1132.xml"/><Relationship Id="rId35" Type="http://schemas.openxmlformats.org/officeDocument/2006/relationships/slide" Target="slides/slide34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282" Type="http://schemas.openxmlformats.org/officeDocument/2006/relationships/slide" Target="slides/slide281.xml"/><Relationship Id="rId338" Type="http://schemas.openxmlformats.org/officeDocument/2006/relationships/slide" Target="slides/slide337.xml"/><Relationship Id="rId503" Type="http://schemas.openxmlformats.org/officeDocument/2006/relationships/slide" Target="slides/slide502.xml"/><Relationship Id="rId545" Type="http://schemas.openxmlformats.org/officeDocument/2006/relationships/slide" Target="slides/slide544.xml"/><Relationship Id="rId587" Type="http://schemas.openxmlformats.org/officeDocument/2006/relationships/slide" Target="slides/slide586.xml"/><Relationship Id="rId710" Type="http://schemas.openxmlformats.org/officeDocument/2006/relationships/slide" Target="slides/slide709.xml"/><Relationship Id="rId752" Type="http://schemas.openxmlformats.org/officeDocument/2006/relationships/slide" Target="slides/slide751.xml"/><Relationship Id="rId808" Type="http://schemas.openxmlformats.org/officeDocument/2006/relationships/slide" Target="slides/slide807.xml"/><Relationship Id="rId1175" Type="http://schemas.openxmlformats.org/officeDocument/2006/relationships/slide" Target="slides/slide1174.xml"/><Relationship Id="rId8" Type="http://schemas.openxmlformats.org/officeDocument/2006/relationships/slide" Target="slides/slide7.xml"/><Relationship Id="rId142" Type="http://schemas.openxmlformats.org/officeDocument/2006/relationships/slide" Target="slides/slide141.xml"/><Relationship Id="rId184" Type="http://schemas.openxmlformats.org/officeDocument/2006/relationships/slide" Target="slides/slide183.xml"/><Relationship Id="rId391" Type="http://schemas.openxmlformats.org/officeDocument/2006/relationships/slide" Target="slides/slide390.xml"/><Relationship Id="rId405" Type="http://schemas.openxmlformats.org/officeDocument/2006/relationships/slide" Target="slides/slide404.xml"/><Relationship Id="rId447" Type="http://schemas.openxmlformats.org/officeDocument/2006/relationships/slide" Target="slides/slide446.xml"/><Relationship Id="rId612" Type="http://schemas.openxmlformats.org/officeDocument/2006/relationships/slide" Target="slides/slide611.xml"/><Relationship Id="rId794" Type="http://schemas.openxmlformats.org/officeDocument/2006/relationships/slide" Target="slides/slide793.xml"/><Relationship Id="rId1035" Type="http://schemas.openxmlformats.org/officeDocument/2006/relationships/slide" Target="slides/slide1034.xml"/><Relationship Id="rId1077" Type="http://schemas.openxmlformats.org/officeDocument/2006/relationships/slide" Target="slides/slide1076.xml"/><Relationship Id="rId1200" Type="http://schemas.openxmlformats.org/officeDocument/2006/relationships/slide" Target="slides/slide1199.xml"/><Relationship Id="rId251" Type="http://schemas.openxmlformats.org/officeDocument/2006/relationships/slide" Target="slides/slide250.xml"/><Relationship Id="rId489" Type="http://schemas.openxmlformats.org/officeDocument/2006/relationships/slide" Target="slides/slide488.xml"/><Relationship Id="rId654" Type="http://schemas.openxmlformats.org/officeDocument/2006/relationships/slide" Target="slides/slide653.xml"/><Relationship Id="rId696" Type="http://schemas.openxmlformats.org/officeDocument/2006/relationships/slide" Target="slides/slide695.xml"/><Relationship Id="rId861" Type="http://schemas.openxmlformats.org/officeDocument/2006/relationships/slide" Target="slides/slide860.xml"/><Relationship Id="rId917" Type="http://schemas.openxmlformats.org/officeDocument/2006/relationships/slide" Target="slides/slide916.xml"/><Relationship Id="rId959" Type="http://schemas.openxmlformats.org/officeDocument/2006/relationships/slide" Target="slides/slide958.xml"/><Relationship Id="rId1102" Type="http://schemas.openxmlformats.org/officeDocument/2006/relationships/slide" Target="slides/slide1101.xml"/><Relationship Id="rId46" Type="http://schemas.openxmlformats.org/officeDocument/2006/relationships/slide" Target="slides/slide45.xml"/><Relationship Id="rId293" Type="http://schemas.openxmlformats.org/officeDocument/2006/relationships/slide" Target="slides/slide292.xml"/><Relationship Id="rId307" Type="http://schemas.openxmlformats.org/officeDocument/2006/relationships/slide" Target="slides/slide306.xml"/><Relationship Id="rId349" Type="http://schemas.openxmlformats.org/officeDocument/2006/relationships/slide" Target="slides/slide348.xml"/><Relationship Id="rId514" Type="http://schemas.openxmlformats.org/officeDocument/2006/relationships/slide" Target="slides/slide513.xml"/><Relationship Id="rId556" Type="http://schemas.openxmlformats.org/officeDocument/2006/relationships/slide" Target="slides/slide555.xml"/><Relationship Id="rId721" Type="http://schemas.openxmlformats.org/officeDocument/2006/relationships/slide" Target="slides/slide720.xml"/><Relationship Id="rId763" Type="http://schemas.openxmlformats.org/officeDocument/2006/relationships/slide" Target="slides/slide762.xml"/><Relationship Id="rId1144" Type="http://schemas.openxmlformats.org/officeDocument/2006/relationships/slide" Target="slides/slide1143.xml"/><Relationship Id="rId1186" Type="http://schemas.openxmlformats.org/officeDocument/2006/relationships/slide" Target="slides/slide1185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53" Type="http://schemas.openxmlformats.org/officeDocument/2006/relationships/slide" Target="slides/slide152.xml"/><Relationship Id="rId195" Type="http://schemas.openxmlformats.org/officeDocument/2006/relationships/slide" Target="slides/slide194.xml"/><Relationship Id="rId209" Type="http://schemas.openxmlformats.org/officeDocument/2006/relationships/slide" Target="slides/slide208.xml"/><Relationship Id="rId360" Type="http://schemas.openxmlformats.org/officeDocument/2006/relationships/slide" Target="slides/slide359.xml"/><Relationship Id="rId416" Type="http://schemas.openxmlformats.org/officeDocument/2006/relationships/slide" Target="slides/slide415.xml"/><Relationship Id="rId598" Type="http://schemas.openxmlformats.org/officeDocument/2006/relationships/slide" Target="slides/slide597.xml"/><Relationship Id="rId819" Type="http://schemas.openxmlformats.org/officeDocument/2006/relationships/slide" Target="slides/slide818.xml"/><Relationship Id="rId970" Type="http://schemas.openxmlformats.org/officeDocument/2006/relationships/slide" Target="slides/slide969.xml"/><Relationship Id="rId1004" Type="http://schemas.openxmlformats.org/officeDocument/2006/relationships/slide" Target="slides/slide1003.xml"/><Relationship Id="rId1046" Type="http://schemas.openxmlformats.org/officeDocument/2006/relationships/slide" Target="slides/slide1045.xml"/><Relationship Id="rId220" Type="http://schemas.openxmlformats.org/officeDocument/2006/relationships/slide" Target="slides/slide219.xml"/><Relationship Id="rId458" Type="http://schemas.openxmlformats.org/officeDocument/2006/relationships/slide" Target="slides/slide457.xml"/><Relationship Id="rId623" Type="http://schemas.openxmlformats.org/officeDocument/2006/relationships/slide" Target="slides/slide622.xml"/><Relationship Id="rId665" Type="http://schemas.openxmlformats.org/officeDocument/2006/relationships/slide" Target="slides/slide664.xml"/><Relationship Id="rId830" Type="http://schemas.openxmlformats.org/officeDocument/2006/relationships/slide" Target="slides/slide829.xml"/><Relationship Id="rId872" Type="http://schemas.openxmlformats.org/officeDocument/2006/relationships/slide" Target="slides/slide871.xml"/><Relationship Id="rId928" Type="http://schemas.openxmlformats.org/officeDocument/2006/relationships/slide" Target="slides/slide927.xml"/><Relationship Id="rId1088" Type="http://schemas.openxmlformats.org/officeDocument/2006/relationships/slide" Target="slides/slide1087.xml"/><Relationship Id="rId15" Type="http://schemas.openxmlformats.org/officeDocument/2006/relationships/slide" Target="slides/slide14.xml"/><Relationship Id="rId57" Type="http://schemas.openxmlformats.org/officeDocument/2006/relationships/slide" Target="slides/slide56.xml"/><Relationship Id="rId262" Type="http://schemas.openxmlformats.org/officeDocument/2006/relationships/slide" Target="slides/slide261.xml"/><Relationship Id="rId318" Type="http://schemas.openxmlformats.org/officeDocument/2006/relationships/slide" Target="slides/slide317.xml"/><Relationship Id="rId525" Type="http://schemas.openxmlformats.org/officeDocument/2006/relationships/slide" Target="slides/slide524.xml"/><Relationship Id="rId567" Type="http://schemas.openxmlformats.org/officeDocument/2006/relationships/slide" Target="slides/slide566.xml"/><Relationship Id="rId732" Type="http://schemas.openxmlformats.org/officeDocument/2006/relationships/slide" Target="slides/slide731.xml"/><Relationship Id="rId1113" Type="http://schemas.openxmlformats.org/officeDocument/2006/relationships/slide" Target="slides/slide1112.xml"/><Relationship Id="rId1155" Type="http://schemas.openxmlformats.org/officeDocument/2006/relationships/slide" Target="slides/slide1154.xml"/><Relationship Id="rId1197" Type="http://schemas.openxmlformats.org/officeDocument/2006/relationships/slide" Target="slides/slide1196.xml"/><Relationship Id="rId99" Type="http://schemas.openxmlformats.org/officeDocument/2006/relationships/slide" Target="slides/slide98.xml"/><Relationship Id="rId122" Type="http://schemas.openxmlformats.org/officeDocument/2006/relationships/slide" Target="slides/slide121.xml"/><Relationship Id="rId164" Type="http://schemas.openxmlformats.org/officeDocument/2006/relationships/slide" Target="slides/slide163.xml"/><Relationship Id="rId371" Type="http://schemas.openxmlformats.org/officeDocument/2006/relationships/slide" Target="slides/slide370.xml"/><Relationship Id="rId774" Type="http://schemas.openxmlformats.org/officeDocument/2006/relationships/slide" Target="slides/slide773.xml"/><Relationship Id="rId981" Type="http://schemas.openxmlformats.org/officeDocument/2006/relationships/slide" Target="slides/slide980.xml"/><Relationship Id="rId1015" Type="http://schemas.openxmlformats.org/officeDocument/2006/relationships/slide" Target="slides/slide1014.xml"/><Relationship Id="rId1057" Type="http://schemas.openxmlformats.org/officeDocument/2006/relationships/slide" Target="slides/slide1056.xml"/><Relationship Id="rId427" Type="http://schemas.openxmlformats.org/officeDocument/2006/relationships/slide" Target="slides/slide426.xml"/><Relationship Id="rId469" Type="http://schemas.openxmlformats.org/officeDocument/2006/relationships/slide" Target="slides/slide468.xml"/><Relationship Id="rId634" Type="http://schemas.openxmlformats.org/officeDocument/2006/relationships/slide" Target="slides/slide633.xml"/><Relationship Id="rId676" Type="http://schemas.openxmlformats.org/officeDocument/2006/relationships/slide" Target="slides/slide675.xml"/><Relationship Id="rId841" Type="http://schemas.openxmlformats.org/officeDocument/2006/relationships/slide" Target="slides/slide840.xml"/><Relationship Id="rId883" Type="http://schemas.openxmlformats.org/officeDocument/2006/relationships/slide" Target="slides/slide882.xml"/><Relationship Id="rId1099" Type="http://schemas.openxmlformats.org/officeDocument/2006/relationships/slide" Target="slides/slide1098.xml"/><Relationship Id="rId26" Type="http://schemas.openxmlformats.org/officeDocument/2006/relationships/slide" Target="slides/slide25.xml"/><Relationship Id="rId231" Type="http://schemas.openxmlformats.org/officeDocument/2006/relationships/slide" Target="slides/slide230.xml"/><Relationship Id="rId273" Type="http://schemas.openxmlformats.org/officeDocument/2006/relationships/slide" Target="slides/slide272.xml"/><Relationship Id="rId329" Type="http://schemas.openxmlformats.org/officeDocument/2006/relationships/slide" Target="slides/slide328.xml"/><Relationship Id="rId480" Type="http://schemas.openxmlformats.org/officeDocument/2006/relationships/slide" Target="slides/slide479.xml"/><Relationship Id="rId536" Type="http://schemas.openxmlformats.org/officeDocument/2006/relationships/slide" Target="slides/slide535.xml"/><Relationship Id="rId701" Type="http://schemas.openxmlformats.org/officeDocument/2006/relationships/slide" Target="slides/slide700.xml"/><Relationship Id="rId939" Type="http://schemas.openxmlformats.org/officeDocument/2006/relationships/slide" Target="slides/slide938.xml"/><Relationship Id="rId1124" Type="http://schemas.openxmlformats.org/officeDocument/2006/relationships/slide" Target="slides/slide1123.xml"/><Relationship Id="rId1166" Type="http://schemas.openxmlformats.org/officeDocument/2006/relationships/slide" Target="slides/slide1165.xml"/><Relationship Id="rId68" Type="http://schemas.openxmlformats.org/officeDocument/2006/relationships/slide" Target="slides/slide67.xml"/><Relationship Id="rId133" Type="http://schemas.openxmlformats.org/officeDocument/2006/relationships/slide" Target="slides/slide132.xml"/><Relationship Id="rId175" Type="http://schemas.openxmlformats.org/officeDocument/2006/relationships/slide" Target="slides/slide174.xml"/><Relationship Id="rId340" Type="http://schemas.openxmlformats.org/officeDocument/2006/relationships/slide" Target="slides/slide339.xml"/><Relationship Id="rId578" Type="http://schemas.openxmlformats.org/officeDocument/2006/relationships/slide" Target="slides/slide577.xml"/><Relationship Id="rId743" Type="http://schemas.openxmlformats.org/officeDocument/2006/relationships/slide" Target="slides/slide742.xml"/><Relationship Id="rId785" Type="http://schemas.openxmlformats.org/officeDocument/2006/relationships/slide" Target="slides/slide784.xml"/><Relationship Id="rId950" Type="http://schemas.openxmlformats.org/officeDocument/2006/relationships/slide" Target="slides/slide949.xml"/><Relationship Id="rId992" Type="http://schemas.openxmlformats.org/officeDocument/2006/relationships/slide" Target="slides/slide991.xml"/><Relationship Id="rId1026" Type="http://schemas.openxmlformats.org/officeDocument/2006/relationships/slide" Target="slides/slide1025.xml"/><Relationship Id="rId200" Type="http://schemas.openxmlformats.org/officeDocument/2006/relationships/slide" Target="slides/slide199.xml"/><Relationship Id="rId382" Type="http://schemas.openxmlformats.org/officeDocument/2006/relationships/slide" Target="slides/slide381.xml"/><Relationship Id="rId438" Type="http://schemas.openxmlformats.org/officeDocument/2006/relationships/slide" Target="slides/slide437.xml"/><Relationship Id="rId603" Type="http://schemas.openxmlformats.org/officeDocument/2006/relationships/slide" Target="slides/slide602.xml"/><Relationship Id="rId645" Type="http://schemas.openxmlformats.org/officeDocument/2006/relationships/slide" Target="slides/slide644.xml"/><Relationship Id="rId687" Type="http://schemas.openxmlformats.org/officeDocument/2006/relationships/slide" Target="slides/slide686.xml"/><Relationship Id="rId810" Type="http://schemas.openxmlformats.org/officeDocument/2006/relationships/slide" Target="slides/slide809.xml"/><Relationship Id="rId852" Type="http://schemas.openxmlformats.org/officeDocument/2006/relationships/slide" Target="slides/slide851.xml"/><Relationship Id="rId908" Type="http://schemas.openxmlformats.org/officeDocument/2006/relationships/slide" Target="slides/slide907.xml"/><Relationship Id="rId1068" Type="http://schemas.openxmlformats.org/officeDocument/2006/relationships/slide" Target="slides/slide1067.xml"/><Relationship Id="rId242" Type="http://schemas.openxmlformats.org/officeDocument/2006/relationships/slide" Target="slides/slide241.xml"/><Relationship Id="rId284" Type="http://schemas.openxmlformats.org/officeDocument/2006/relationships/slide" Target="slides/slide283.xml"/><Relationship Id="rId491" Type="http://schemas.openxmlformats.org/officeDocument/2006/relationships/slide" Target="slides/slide490.xml"/><Relationship Id="rId505" Type="http://schemas.openxmlformats.org/officeDocument/2006/relationships/slide" Target="slides/slide504.xml"/><Relationship Id="rId712" Type="http://schemas.openxmlformats.org/officeDocument/2006/relationships/slide" Target="slides/slide711.xml"/><Relationship Id="rId894" Type="http://schemas.openxmlformats.org/officeDocument/2006/relationships/slide" Target="slides/slide893.xml"/><Relationship Id="rId1135" Type="http://schemas.openxmlformats.org/officeDocument/2006/relationships/slide" Target="slides/slide1134.xml"/><Relationship Id="rId1177" Type="http://schemas.openxmlformats.org/officeDocument/2006/relationships/slide" Target="slides/slide1176.xml"/><Relationship Id="rId37" Type="http://schemas.openxmlformats.org/officeDocument/2006/relationships/slide" Target="slides/slide36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44" Type="http://schemas.openxmlformats.org/officeDocument/2006/relationships/slide" Target="slides/slide143.xml"/><Relationship Id="rId547" Type="http://schemas.openxmlformats.org/officeDocument/2006/relationships/slide" Target="slides/slide546.xml"/><Relationship Id="rId589" Type="http://schemas.openxmlformats.org/officeDocument/2006/relationships/slide" Target="slides/slide588.xml"/><Relationship Id="rId754" Type="http://schemas.openxmlformats.org/officeDocument/2006/relationships/slide" Target="slides/slide753.xml"/><Relationship Id="rId796" Type="http://schemas.openxmlformats.org/officeDocument/2006/relationships/slide" Target="slides/slide795.xml"/><Relationship Id="rId961" Type="http://schemas.openxmlformats.org/officeDocument/2006/relationships/slide" Target="slides/slide960.xml"/><Relationship Id="rId1202" Type="http://schemas.openxmlformats.org/officeDocument/2006/relationships/slide" Target="slides/slide1201.xml"/><Relationship Id="rId90" Type="http://schemas.openxmlformats.org/officeDocument/2006/relationships/slide" Target="slides/slide89.xml"/><Relationship Id="rId186" Type="http://schemas.openxmlformats.org/officeDocument/2006/relationships/slide" Target="slides/slide185.xml"/><Relationship Id="rId351" Type="http://schemas.openxmlformats.org/officeDocument/2006/relationships/slide" Target="slides/slide350.xml"/><Relationship Id="rId393" Type="http://schemas.openxmlformats.org/officeDocument/2006/relationships/slide" Target="slides/slide392.xml"/><Relationship Id="rId407" Type="http://schemas.openxmlformats.org/officeDocument/2006/relationships/slide" Target="slides/slide406.xml"/><Relationship Id="rId449" Type="http://schemas.openxmlformats.org/officeDocument/2006/relationships/slide" Target="slides/slide448.xml"/><Relationship Id="rId614" Type="http://schemas.openxmlformats.org/officeDocument/2006/relationships/slide" Target="slides/slide613.xml"/><Relationship Id="rId656" Type="http://schemas.openxmlformats.org/officeDocument/2006/relationships/slide" Target="slides/slide655.xml"/><Relationship Id="rId821" Type="http://schemas.openxmlformats.org/officeDocument/2006/relationships/slide" Target="slides/slide820.xml"/><Relationship Id="rId863" Type="http://schemas.openxmlformats.org/officeDocument/2006/relationships/slide" Target="slides/slide862.xml"/><Relationship Id="rId1037" Type="http://schemas.openxmlformats.org/officeDocument/2006/relationships/slide" Target="slides/slide1036.xml"/><Relationship Id="rId1079" Type="http://schemas.openxmlformats.org/officeDocument/2006/relationships/slide" Target="slides/slide1078.xml"/><Relationship Id="rId211" Type="http://schemas.openxmlformats.org/officeDocument/2006/relationships/slide" Target="slides/slide210.xml"/><Relationship Id="rId253" Type="http://schemas.openxmlformats.org/officeDocument/2006/relationships/slide" Target="slides/slide252.xml"/><Relationship Id="rId295" Type="http://schemas.openxmlformats.org/officeDocument/2006/relationships/slide" Target="slides/slide294.xml"/><Relationship Id="rId309" Type="http://schemas.openxmlformats.org/officeDocument/2006/relationships/slide" Target="slides/slide308.xml"/><Relationship Id="rId460" Type="http://schemas.openxmlformats.org/officeDocument/2006/relationships/slide" Target="slides/slide459.xml"/><Relationship Id="rId516" Type="http://schemas.openxmlformats.org/officeDocument/2006/relationships/slide" Target="slides/slide515.xml"/><Relationship Id="rId698" Type="http://schemas.openxmlformats.org/officeDocument/2006/relationships/slide" Target="slides/slide697.xml"/><Relationship Id="rId919" Type="http://schemas.openxmlformats.org/officeDocument/2006/relationships/slide" Target="slides/slide918.xml"/><Relationship Id="rId1090" Type="http://schemas.openxmlformats.org/officeDocument/2006/relationships/slide" Target="slides/slide1089.xml"/><Relationship Id="rId1104" Type="http://schemas.openxmlformats.org/officeDocument/2006/relationships/slide" Target="slides/slide1103.xml"/><Relationship Id="rId1146" Type="http://schemas.openxmlformats.org/officeDocument/2006/relationships/slide" Target="slides/slide1145.xml"/><Relationship Id="rId48" Type="http://schemas.openxmlformats.org/officeDocument/2006/relationships/slide" Target="slides/slide47.xml"/><Relationship Id="rId113" Type="http://schemas.openxmlformats.org/officeDocument/2006/relationships/slide" Target="slides/slide112.xml"/><Relationship Id="rId320" Type="http://schemas.openxmlformats.org/officeDocument/2006/relationships/slide" Target="slides/slide319.xml"/><Relationship Id="rId558" Type="http://schemas.openxmlformats.org/officeDocument/2006/relationships/slide" Target="slides/slide557.xml"/><Relationship Id="rId723" Type="http://schemas.openxmlformats.org/officeDocument/2006/relationships/slide" Target="slides/slide722.xml"/><Relationship Id="rId765" Type="http://schemas.openxmlformats.org/officeDocument/2006/relationships/slide" Target="slides/slide764.xml"/><Relationship Id="rId930" Type="http://schemas.openxmlformats.org/officeDocument/2006/relationships/slide" Target="slides/slide929.xml"/><Relationship Id="rId972" Type="http://schemas.openxmlformats.org/officeDocument/2006/relationships/slide" Target="slides/slide971.xml"/><Relationship Id="rId1006" Type="http://schemas.openxmlformats.org/officeDocument/2006/relationships/slide" Target="slides/slide1005.xml"/><Relationship Id="rId1188" Type="http://schemas.openxmlformats.org/officeDocument/2006/relationships/slide" Target="slides/slide1187.xml"/><Relationship Id="rId155" Type="http://schemas.openxmlformats.org/officeDocument/2006/relationships/slide" Target="slides/slide154.xml"/><Relationship Id="rId197" Type="http://schemas.openxmlformats.org/officeDocument/2006/relationships/slide" Target="slides/slide196.xml"/><Relationship Id="rId362" Type="http://schemas.openxmlformats.org/officeDocument/2006/relationships/slide" Target="slides/slide361.xml"/><Relationship Id="rId418" Type="http://schemas.openxmlformats.org/officeDocument/2006/relationships/slide" Target="slides/slide417.xml"/><Relationship Id="rId625" Type="http://schemas.openxmlformats.org/officeDocument/2006/relationships/slide" Target="slides/slide624.xml"/><Relationship Id="rId832" Type="http://schemas.openxmlformats.org/officeDocument/2006/relationships/slide" Target="slides/slide831.xml"/><Relationship Id="rId1048" Type="http://schemas.openxmlformats.org/officeDocument/2006/relationships/slide" Target="slides/slide1047.xml"/><Relationship Id="rId222" Type="http://schemas.openxmlformats.org/officeDocument/2006/relationships/slide" Target="slides/slide221.xml"/><Relationship Id="rId264" Type="http://schemas.openxmlformats.org/officeDocument/2006/relationships/slide" Target="slides/slide263.xml"/><Relationship Id="rId471" Type="http://schemas.openxmlformats.org/officeDocument/2006/relationships/slide" Target="slides/slide470.xml"/><Relationship Id="rId667" Type="http://schemas.openxmlformats.org/officeDocument/2006/relationships/slide" Target="slides/slide666.xml"/><Relationship Id="rId874" Type="http://schemas.openxmlformats.org/officeDocument/2006/relationships/slide" Target="slides/slide873.xml"/><Relationship Id="rId1115" Type="http://schemas.openxmlformats.org/officeDocument/2006/relationships/slide" Target="slides/slide1114.xml"/><Relationship Id="rId17" Type="http://schemas.openxmlformats.org/officeDocument/2006/relationships/slide" Target="slides/slide16.xml"/><Relationship Id="rId59" Type="http://schemas.openxmlformats.org/officeDocument/2006/relationships/slide" Target="slides/slide58.xml"/><Relationship Id="rId124" Type="http://schemas.openxmlformats.org/officeDocument/2006/relationships/slide" Target="slides/slide123.xml"/><Relationship Id="rId527" Type="http://schemas.openxmlformats.org/officeDocument/2006/relationships/slide" Target="slides/slide526.xml"/><Relationship Id="rId569" Type="http://schemas.openxmlformats.org/officeDocument/2006/relationships/slide" Target="slides/slide568.xml"/><Relationship Id="rId734" Type="http://schemas.openxmlformats.org/officeDocument/2006/relationships/slide" Target="slides/slide733.xml"/><Relationship Id="rId776" Type="http://schemas.openxmlformats.org/officeDocument/2006/relationships/slide" Target="slides/slide775.xml"/><Relationship Id="rId941" Type="http://schemas.openxmlformats.org/officeDocument/2006/relationships/slide" Target="slides/slide940.xml"/><Relationship Id="rId983" Type="http://schemas.openxmlformats.org/officeDocument/2006/relationships/slide" Target="slides/slide982.xml"/><Relationship Id="rId1157" Type="http://schemas.openxmlformats.org/officeDocument/2006/relationships/slide" Target="slides/slide1156.xml"/><Relationship Id="rId1199" Type="http://schemas.openxmlformats.org/officeDocument/2006/relationships/slide" Target="slides/slide1198.xml"/><Relationship Id="rId70" Type="http://schemas.openxmlformats.org/officeDocument/2006/relationships/slide" Target="slides/slide69.xml"/><Relationship Id="rId166" Type="http://schemas.openxmlformats.org/officeDocument/2006/relationships/slide" Target="slides/slide165.xml"/><Relationship Id="rId331" Type="http://schemas.openxmlformats.org/officeDocument/2006/relationships/slide" Target="slides/slide330.xml"/><Relationship Id="rId373" Type="http://schemas.openxmlformats.org/officeDocument/2006/relationships/slide" Target="slides/slide372.xml"/><Relationship Id="rId429" Type="http://schemas.openxmlformats.org/officeDocument/2006/relationships/slide" Target="slides/slide428.xml"/><Relationship Id="rId580" Type="http://schemas.openxmlformats.org/officeDocument/2006/relationships/slide" Target="slides/slide579.xml"/><Relationship Id="rId636" Type="http://schemas.openxmlformats.org/officeDocument/2006/relationships/slide" Target="slides/slide635.xml"/><Relationship Id="rId801" Type="http://schemas.openxmlformats.org/officeDocument/2006/relationships/slide" Target="slides/slide800.xml"/><Relationship Id="rId1017" Type="http://schemas.openxmlformats.org/officeDocument/2006/relationships/slide" Target="slides/slide1016.xml"/><Relationship Id="rId1059" Type="http://schemas.openxmlformats.org/officeDocument/2006/relationships/slide" Target="slides/slide1058.xml"/><Relationship Id="rId1" Type="http://schemas.openxmlformats.org/officeDocument/2006/relationships/slideMaster" Target="slideMasters/slideMaster1.xml"/><Relationship Id="rId233" Type="http://schemas.openxmlformats.org/officeDocument/2006/relationships/slide" Target="slides/slide232.xml"/><Relationship Id="rId440" Type="http://schemas.openxmlformats.org/officeDocument/2006/relationships/slide" Target="slides/slide439.xml"/><Relationship Id="rId678" Type="http://schemas.openxmlformats.org/officeDocument/2006/relationships/slide" Target="slides/slide677.xml"/><Relationship Id="rId843" Type="http://schemas.openxmlformats.org/officeDocument/2006/relationships/slide" Target="slides/slide842.xml"/><Relationship Id="rId885" Type="http://schemas.openxmlformats.org/officeDocument/2006/relationships/slide" Target="slides/slide884.xml"/><Relationship Id="rId1070" Type="http://schemas.openxmlformats.org/officeDocument/2006/relationships/slide" Target="slides/slide1069.xml"/><Relationship Id="rId1126" Type="http://schemas.openxmlformats.org/officeDocument/2006/relationships/slide" Target="slides/slide1125.xml"/><Relationship Id="rId28" Type="http://schemas.openxmlformats.org/officeDocument/2006/relationships/slide" Target="slides/slide27.xml"/><Relationship Id="rId275" Type="http://schemas.openxmlformats.org/officeDocument/2006/relationships/slide" Target="slides/slide274.xml"/><Relationship Id="rId300" Type="http://schemas.openxmlformats.org/officeDocument/2006/relationships/slide" Target="slides/slide299.xml"/><Relationship Id="rId482" Type="http://schemas.openxmlformats.org/officeDocument/2006/relationships/slide" Target="slides/slide481.xml"/><Relationship Id="rId538" Type="http://schemas.openxmlformats.org/officeDocument/2006/relationships/slide" Target="slides/slide537.xml"/><Relationship Id="rId703" Type="http://schemas.openxmlformats.org/officeDocument/2006/relationships/slide" Target="slides/slide702.xml"/><Relationship Id="rId745" Type="http://schemas.openxmlformats.org/officeDocument/2006/relationships/slide" Target="slides/slide744.xml"/><Relationship Id="rId910" Type="http://schemas.openxmlformats.org/officeDocument/2006/relationships/slide" Target="slides/slide909.xml"/><Relationship Id="rId952" Type="http://schemas.openxmlformats.org/officeDocument/2006/relationships/slide" Target="slides/slide951.xml"/><Relationship Id="rId1168" Type="http://schemas.openxmlformats.org/officeDocument/2006/relationships/slide" Target="slides/slide1167.xml"/><Relationship Id="rId81" Type="http://schemas.openxmlformats.org/officeDocument/2006/relationships/slide" Target="slides/slide80.xml"/><Relationship Id="rId135" Type="http://schemas.openxmlformats.org/officeDocument/2006/relationships/slide" Target="slides/slide134.xml"/><Relationship Id="rId177" Type="http://schemas.openxmlformats.org/officeDocument/2006/relationships/slide" Target="slides/slide176.xml"/><Relationship Id="rId342" Type="http://schemas.openxmlformats.org/officeDocument/2006/relationships/slide" Target="slides/slide341.xml"/><Relationship Id="rId384" Type="http://schemas.openxmlformats.org/officeDocument/2006/relationships/slide" Target="slides/slide383.xml"/><Relationship Id="rId591" Type="http://schemas.openxmlformats.org/officeDocument/2006/relationships/slide" Target="slides/slide590.xml"/><Relationship Id="rId605" Type="http://schemas.openxmlformats.org/officeDocument/2006/relationships/slide" Target="slides/slide604.xml"/><Relationship Id="rId787" Type="http://schemas.openxmlformats.org/officeDocument/2006/relationships/slide" Target="slides/slide786.xml"/><Relationship Id="rId812" Type="http://schemas.openxmlformats.org/officeDocument/2006/relationships/slide" Target="slides/slide811.xml"/><Relationship Id="rId994" Type="http://schemas.openxmlformats.org/officeDocument/2006/relationships/slide" Target="slides/slide993.xml"/><Relationship Id="rId1028" Type="http://schemas.openxmlformats.org/officeDocument/2006/relationships/slide" Target="slides/slide1027.xml"/><Relationship Id="rId202" Type="http://schemas.openxmlformats.org/officeDocument/2006/relationships/slide" Target="slides/slide201.xml"/><Relationship Id="rId244" Type="http://schemas.openxmlformats.org/officeDocument/2006/relationships/slide" Target="slides/slide243.xml"/><Relationship Id="rId647" Type="http://schemas.openxmlformats.org/officeDocument/2006/relationships/slide" Target="slides/slide646.xml"/><Relationship Id="rId689" Type="http://schemas.openxmlformats.org/officeDocument/2006/relationships/slide" Target="slides/slide688.xml"/><Relationship Id="rId854" Type="http://schemas.openxmlformats.org/officeDocument/2006/relationships/slide" Target="slides/slide853.xml"/><Relationship Id="rId896" Type="http://schemas.openxmlformats.org/officeDocument/2006/relationships/slide" Target="slides/slide895.xml"/><Relationship Id="rId1081" Type="http://schemas.openxmlformats.org/officeDocument/2006/relationships/slide" Target="slides/slide1080.xml"/><Relationship Id="rId39" Type="http://schemas.openxmlformats.org/officeDocument/2006/relationships/slide" Target="slides/slide38.xml"/><Relationship Id="rId286" Type="http://schemas.openxmlformats.org/officeDocument/2006/relationships/slide" Target="slides/slide285.xml"/><Relationship Id="rId451" Type="http://schemas.openxmlformats.org/officeDocument/2006/relationships/slide" Target="slides/slide450.xml"/><Relationship Id="rId493" Type="http://schemas.openxmlformats.org/officeDocument/2006/relationships/slide" Target="slides/slide492.xml"/><Relationship Id="rId507" Type="http://schemas.openxmlformats.org/officeDocument/2006/relationships/slide" Target="slides/slide506.xml"/><Relationship Id="rId549" Type="http://schemas.openxmlformats.org/officeDocument/2006/relationships/slide" Target="slides/slide548.xml"/><Relationship Id="rId714" Type="http://schemas.openxmlformats.org/officeDocument/2006/relationships/slide" Target="slides/slide713.xml"/><Relationship Id="rId756" Type="http://schemas.openxmlformats.org/officeDocument/2006/relationships/slide" Target="slides/slide755.xml"/><Relationship Id="rId921" Type="http://schemas.openxmlformats.org/officeDocument/2006/relationships/slide" Target="slides/slide920.xml"/><Relationship Id="rId1137" Type="http://schemas.openxmlformats.org/officeDocument/2006/relationships/slide" Target="slides/slide1136.xml"/><Relationship Id="rId1179" Type="http://schemas.openxmlformats.org/officeDocument/2006/relationships/slide" Target="slides/slide1178.xml"/><Relationship Id="rId50" Type="http://schemas.openxmlformats.org/officeDocument/2006/relationships/slide" Target="slides/slide49.xml"/><Relationship Id="rId104" Type="http://schemas.openxmlformats.org/officeDocument/2006/relationships/slide" Target="slides/slide103.xml"/><Relationship Id="rId146" Type="http://schemas.openxmlformats.org/officeDocument/2006/relationships/slide" Target="slides/slide145.xml"/><Relationship Id="rId188" Type="http://schemas.openxmlformats.org/officeDocument/2006/relationships/slide" Target="slides/slide187.xml"/><Relationship Id="rId311" Type="http://schemas.openxmlformats.org/officeDocument/2006/relationships/slide" Target="slides/slide310.xml"/><Relationship Id="rId353" Type="http://schemas.openxmlformats.org/officeDocument/2006/relationships/slide" Target="slides/slide352.xml"/><Relationship Id="rId395" Type="http://schemas.openxmlformats.org/officeDocument/2006/relationships/slide" Target="slides/slide394.xml"/><Relationship Id="rId409" Type="http://schemas.openxmlformats.org/officeDocument/2006/relationships/slide" Target="slides/slide408.xml"/><Relationship Id="rId560" Type="http://schemas.openxmlformats.org/officeDocument/2006/relationships/slide" Target="slides/slide559.xml"/><Relationship Id="rId798" Type="http://schemas.openxmlformats.org/officeDocument/2006/relationships/slide" Target="slides/slide797.xml"/><Relationship Id="rId963" Type="http://schemas.openxmlformats.org/officeDocument/2006/relationships/slide" Target="slides/slide962.xml"/><Relationship Id="rId1039" Type="http://schemas.openxmlformats.org/officeDocument/2006/relationships/slide" Target="slides/slide1038.xml"/><Relationship Id="rId1190" Type="http://schemas.openxmlformats.org/officeDocument/2006/relationships/slide" Target="slides/slide1189.xml"/><Relationship Id="rId1204" Type="http://schemas.openxmlformats.org/officeDocument/2006/relationships/viewProps" Target="viewProps.xml"/><Relationship Id="rId92" Type="http://schemas.openxmlformats.org/officeDocument/2006/relationships/slide" Target="slides/slide91.xml"/><Relationship Id="rId213" Type="http://schemas.openxmlformats.org/officeDocument/2006/relationships/slide" Target="slides/slide212.xml"/><Relationship Id="rId420" Type="http://schemas.openxmlformats.org/officeDocument/2006/relationships/slide" Target="slides/slide419.xml"/><Relationship Id="rId616" Type="http://schemas.openxmlformats.org/officeDocument/2006/relationships/slide" Target="slides/slide615.xml"/><Relationship Id="rId658" Type="http://schemas.openxmlformats.org/officeDocument/2006/relationships/slide" Target="slides/slide657.xml"/><Relationship Id="rId823" Type="http://schemas.openxmlformats.org/officeDocument/2006/relationships/slide" Target="slides/slide822.xml"/><Relationship Id="rId865" Type="http://schemas.openxmlformats.org/officeDocument/2006/relationships/slide" Target="slides/slide864.xml"/><Relationship Id="rId1050" Type="http://schemas.openxmlformats.org/officeDocument/2006/relationships/slide" Target="slides/slide1049.xml"/><Relationship Id="rId255" Type="http://schemas.openxmlformats.org/officeDocument/2006/relationships/slide" Target="slides/slide254.xml"/><Relationship Id="rId297" Type="http://schemas.openxmlformats.org/officeDocument/2006/relationships/slide" Target="slides/slide296.xml"/><Relationship Id="rId462" Type="http://schemas.openxmlformats.org/officeDocument/2006/relationships/slide" Target="slides/slide461.xml"/><Relationship Id="rId518" Type="http://schemas.openxmlformats.org/officeDocument/2006/relationships/slide" Target="slides/slide517.xml"/><Relationship Id="rId725" Type="http://schemas.openxmlformats.org/officeDocument/2006/relationships/slide" Target="slides/slide724.xml"/><Relationship Id="rId932" Type="http://schemas.openxmlformats.org/officeDocument/2006/relationships/slide" Target="slides/slide931.xml"/><Relationship Id="rId1092" Type="http://schemas.openxmlformats.org/officeDocument/2006/relationships/slide" Target="slides/slide1091.xml"/><Relationship Id="rId1106" Type="http://schemas.openxmlformats.org/officeDocument/2006/relationships/slide" Target="slides/slide1105.xml"/><Relationship Id="rId1148" Type="http://schemas.openxmlformats.org/officeDocument/2006/relationships/slide" Target="slides/slide1147.xml"/><Relationship Id="rId115" Type="http://schemas.openxmlformats.org/officeDocument/2006/relationships/slide" Target="slides/slide114.xml"/><Relationship Id="rId157" Type="http://schemas.openxmlformats.org/officeDocument/2006/relationships/slide" Target="slides/slide156.xml"/><Relationship Id="rId322" Type="http://schemas.openxmlformats.org/officeDocument/2006/relationships/slide" Target="slides/slide321.xml"/><Relationship Id="rId364" Type="http://schemas.openxmlformats.org/officeDocument/2006/relationships/slide" Target="slides/slide363.xml"/><Relationship Id="rId767" Type="http://schemas.openxmlformats.org/officeDocument/2006/relationships/slide" Target="slides/slide766.xml"/><Relationship Id="rId974" Type="http://schemas.openxmlformats.org/officeDocument/2006/relationships/slide" Target="slides/slide973.xml"/><Relationship Id="rId1008" Type="http://schemas.openxmlformats.org/officeDocument/2006/relationships/slide" Target="slides/slide1007.xml"/><Relationship Id="rId61" Type="http://schemas.openxmlformats.org/officeDocument/2006/relationships/slide" Target="slides/slide60.xml"/><Relationship Id="rId199" Type="http://schemas.openxmlformats.org/officeDocument/2006/relationships/slide" Target="slides/slide198.xml"/><Relationship Id="rId571" Type="http://schemas.openxmlformats.org/officeDocument/2006/relationships/slide" Target="slides/slide570.xml"/><Relationship Id="rId627" Type="http://schemas.openxmlformats.org/officeDocument/2006/relationships/slide" Target="slides/slide626.xml"/><Relationship Id="rId669" Type="http://schemas.openxmlformats.org/officeDocument/2006/relationships/slide" Target="slides/slide668.xml"/><Relationship Id="rId834" Type="http://schemas.openxmlformats.org/officeDocument/2006/relationships/slide" Target="slides/slide833.xml"/><Relationship Id="rId876" Type="http://schemas.openxmlformats.org/officeDocument/2006/relationships/slide" Target="slides/slide875.xml"/><Relationship Id="rId19" Type="http://schemas.openxmlformats.org/officeDocument/2006/relationships/slide" Target="slides/slide18.xml"/><Relationship Id="rId224" Type="http://schemas.openxmlformats.org/officeDocument/2006/relationships/slide" Target="slides/slide223.xml"/><Relationship Id="rId266" Type="http://schemas.openxmlformats.org/officeDocument/2006/relationships/slide" Target="slides/slide265.xml"/><Relationship Id="rId431" Type="http://schemas.openxmlformats.org/officeDocument/2006/relationships/slide" Target="slides/slide430.xml"/><Relationship Id="rId473" Type="http://schemas.openxmlformats.org/officeDocument/2006/relationships/slide" Target="slides/slide472.xml"/><Relationship Id="rId529" Type="http://schemas.openxmlformats.org/officeDocument/2006/relationships/slide" Target="slides/slide528.xml"/><Relationship Id="rId680" Type="http://schemas.openxmlformats.org/officeDocument/2006/relationships/slide" Target="slides/slide679.xml"/><Relationship Id="rId736" Type="http://schemas.openxmlformats.org/officeDocument/2006/relationships/slide" Target="slides/slide735.xml"/><Relationship Id="rId901" Type="http://schemas.openxmlformats.org/officeDocument/2006/relationships/slide" Target="slides/slide900.xml"/><Relationship Id="rId1061" Type="http://schemas.openxmlformats.org/officeDocument/2006/relationships/slide" Target="slides/slide1060.xml"/><Relationship Id="rId1117" Type="http://schemas.openxmlformats.org/officeDocument/2006/relationships/slide" Target="slides/slide1116.xml"/><Relationship Id="rId1159" Type="http://schemas.openxmlformats.org/officeDocument/2006/relationships/slide" Target="slides/slide1158.xml"/><Relationship Id="rId30" Type="http://schemas.openxmlformats.org/officeDocument/2006/relationships/slide" Target="slides/slide29.xml"/><Relationship Id="rId126" Type="http://schemas.openxmlformats.org/officeDocument/2006/relationships/slide" Target="slides/slide125.xml"/><Relationship Id="rId168" Type="http://schemas.openxmlformats.org/officeDocument/2006/relationships/slide" Target="slides/slide167.xml"/><Relationship Id="rId333" Type="http://schemas.openxmlformats.org/officeDocument/2006/relationships/slide" Target="slides/slide332.xml"/><Relationship Id="rId540" Type="http://schemas.openxmlformats.org/officeDocument/2006/relationships/slide" Target="slides/slide539.xml"/><Relationship Id="rId778" Type="http://schemas.openxmlformats.org/officeDocument/2006/relationships/slide" Target="slides/slide777.xml"/><Relationship Id="rId943" Type="http://schemas.openxmlformats.org/officeDocument/2006/relationships/slide" Target="slides/slide942.xml"/><Relationship Id="rId985" Type="http://schemas.openxmlformats.org/officeDocument/2006/relationships/slide" Target="slides/slide984.xml"/><Relationship Id="rId1019" Type="http://schemas.openxmlformats.org/officeDocument/2006/relationships/slide" Target="slides/slide1018.xml"/><Relationship Id="rId1170" Type="http://schemas.openxmlformats.org/officeDocument/2006/relationships/slide" Target="slides/slide1169.xml"/><Relationship Id="rId72" Type="http://schemas.openxmlformats.org/officeDocument/2006/relationships/slide" Target="slides/slide71.xml"/><Relationship Id="rId375" Type="http://schemas.openxmlformats.org/officeDocument/2006/relationships/slide" Target="slides/slide374.xml"/><Relationship Id="rId582" Type="http://schemas.openxmlformats.org/officeDocument/2006/relationships/slide" Target="slides/slide581.xml"/><Relationship Id="rId638" Type="http://schemas.openxmlformats.org/officeDocument/2006/relationships/slide" Target="slides/slide637.xml"/><Relationship Id="rId803" Type="http://schemas.openxmlformats.org/officeDocument/2006/relationships/slide" Target="slides/slide802.xml"/><Relationship Id="rId845" Type="http://schemas.openxmlformats.org/officeDocument/2006/relationships/slide" Target="slides/slide844.xml"/><Relationship Id="rId1030" Type="http://schemas.openxmlformats.org/officeDocument/2006/relationships/slide" Target="slides/slide1029.xml"/><Relationship Id="rId3" Type="http://schemas.openxmlformats.org/officeDocument/2006/relationships/slide" Target="slides/slide2.xml"/><Relationship Id="rId235" Type="http://schemas.openxmlformats.org/officeDocument/2006/relationships/slide" Target="slides/slide234.xml"/><Relationship Id="rId277" Type="http://schemas.openxmlformats.org/officeDocument/2006/relationships/slide" Target="slides/slide276.xml"/><Relationship Id="rId400" Type="http://schemas.openxmlformats.org/officeDocument/2006/relationships/slide" Target="slides/slide399.xml"/><Relationship Id="rId442" Type="http://schemas.openxmlformats.org/officeDocument/2006/relationships/slide" Target="slides/slide441.xml"/><Relationship Id="rId484" Type="http://schemas.openxmlformats.org/officeDocument/2006/relationships/slide" Target="slides/slide483.xml"/><Relationship Id="rId705" Type="http://schemas.openxmlformats.org/officeDocument/2006/relationships/slide" Target="slides/slide704.xml"/><Relationship Id="rId887" Type="http://schemas.openxmlformats.org/officeDocument/2006/relationships/slide" Target="slides/slide886.xml"/><Relationship Id="rId1072" Type="http://schemas.openxmlformats.org/officeDocument/2006/relationships/slide" Target="slides/slide1071.xml"/><Relationship Id="rId1128" Type="http://schemas.openxmlformats.org/officeDocument/2006/relationships/slide" Target="slides/slide1127.xml"/><Relationship Id="rId137" Type="http://schemas.openxmlformats.org/officeDocument/2006/relationships/slide" Target="slides/slide136.xml"/><Relationship Id="rId302" Type="http://schemas.openxmlformats.org/officeDocument/2006/relationships/slide" Target="slides/slide301.xml"/><Relationship Id="rId344" Type="http://schemas.openxmlformats.org/officeDocument/2006/relationships/slide" Target="slides/slide343.xml"/><Relationship Id="rId691" Type="http://schemas.openxmlformats.org/officeDocument/2006/relationships/slide" Target="slides/slide690.xml"/><Relationship Id="rId747" Type="http://schemas.openxmlformats.org/officeDocument/2006/relationships/slide" Target="slides/slide746.xml"/><Relationship Id="rId789" Type="http://schemas.openxmlformats.org/officeDocument/2006/relationships/slide" Target="slides/slide788.xml"/><Relationship Id="rId912" Type="http://schemas.openxmlformats.org/officeDocument/2006/relationships/slide" Target="slides/slide911.xml"/><Relationship Id="rId954" Type="http://schemas.openxmlformats.org/officeDocument/2006/relationships/slide" Target="slides/slide953.xml"/><Relationship Id="rId996" Type="http://schemas.openxmlformats.org/officeDocument/2006/relationships/slide" Target="slides/slide995.xml"/><Relationship Id="rId41" Type="http://schemas.openxmlformats.org/officeDocument/2006/relationships/slide" Target="slides/slide40.xml"/><Relationship Id="rId83" Type="http://schemas.openxmlformats.org/officeDocument/2006/relationships/slide" Target="slides/slide82.xml"/><Relationship Id="rId179" Type="http://schemas.openxmlformats.org/officeDocument/2006/relationships/slide" Target="slides/slide178.xml"/><Relationship Id="rId386" Type="http://schemas.openxmlformats.org/officeDocument/2006/relationships/slide" Target="slides/slide385.xml"/><Relationship Id="rId551" Type="http://schemas.openxmlformats.org/officeDocument/2006/relationships/slide" Target="slides/slide550.xml"/><Relationship Id="rId593" Type="http://schemas.openxmlformats.org/officeDocument/2006/relationships/slide" Target="slides/slide592.xml"/><Relationship Id="rId607" Type="http://schemas.openxmlformats.org/officeDocument/2006/relationships/slide" Target="slides/slide606.xml"/><Relationship Id="rId649" Type="http://schemas.openxmlformats.org/officeDocument/2006/relationships/slide" Target="slides/slide648.xml"/><Relationship Id="rId814" Type="http://schemas.openxmlformats.org/officeDocument/2006/relationships/slide" Target="slides/slide813.xml"/><Relationship Id="rId856" Type="http://schemas.openxmlformats.org/officeDocument/2006/relationships/slide" Target="slides/slide855.xml"/><Relationship Id="rId1181" Type="http://schemas.openxmlformats.org/officeDocument/2006/relationships/slide" Target="slides/slide1180.xml"/><Relationship Id="rId190" Type="http://schemas.openxmlformats.org/officeDocument/2006/relationships/slide" Target="slides/slide189.xml"/><Relationship Id="rId204" Type="http://schemas.openxmlformats.org/officeDocument/2006/relationships/slide" Target="slides/slide203.xml"/><Relationship Id="rId246" Type="http://schemas.openxmlformats.org/officeDocument/2006/relationships/slide" Target="slides/slide245.xml"/><Relationship Id="rId288" Type="http://schemas.openxmlformats.org/officeDocument/2006/relationships/slide" Target="slides/slide287.xml"/><Relationship Id="rId411" Type="http://schemas.openxmlformats.org/officeDocument/2006/relationships/slide" Target="slides/slide410.xml"/><Relationship Id="rId453" Type="http://schemas.openxmlformats.org/officeDocument/2006/relationships/slide" Target="slides/slide452.xml"/><Relationship Id="rId509" Type="http://schemas.openxmlformats.org/officeDocument/2006/relationships/slide" Target="slides/slide508.xml"/><Relationship Id="rId660" Type="http://schemas.openxmlformats.org/officeDocument/2006/relationships/slide" Target="slides/slide659.xml"/><Relationship Id="rId898" Type="http://schemas.openxmlformats.org/officeDocument/2006/relationships/slide" Target="slides/slide897.xml"/><Relationship Id="rId1041" Type="http://schemas.openxmlformats.org/officeDocument/2006/relationships/slide" Target="slides/slide1040.xml"/><Relationship Id="rId1083" Type="http://schemas.openxmlformats.org/officeDocument/2006/relationships/slide" Target="slides/slide1082.xml"/><Relationship Id="rId1139" Type="http://schemas.openxmlformats.org/officeDocument/2006/relationships/slide" Target="slides/slide1138.xml"/><Relationship Id="rId106" Type="http://schemas.openxmlformats.org/officeDocument/2006/relationships/slide" Target="slides/slide105.xml"/><Relationship Id="rId313" Type="http://schemas.openxmlformats.org/officeDocument/2006/relationships/slide" Target="slides/slide312.xml"/><Relationship Id="rId495" Type="http://schemas.openxmlformats.org/officeDocument/2006/relationships/slide" Target="slides/slide494.xml"/><Relationship Id="rId716" Type="http://schemas.openxmlformats.org/officeDocument/2006/relationships/slide" Target="slides/slide715.xml"/><Relationship Id="rId758" Type="http://schemas.openxmlformats.org/officeDocument/2006/relationships/slide" Target="slides/slide757.xml"/><Relationship Id="rId923" Type="http://schemas.openxmlformats.org/officeDocument/2006/relationships/slide" Target="slides/slide922.xml"/><Relationship Id="rId965" Type="http://schemas.openxmlformats.org/officeDocument/2006/relationships/slide" Target="slides/slide964.xml"/><Relationship Id="rId1150" Type="http://schemas.openxmlformats.org/officeDocument/2006/relationships/slide" Target="slides/slide1149.xml"/><Relationship Id="rId10" Type="http://schemas.openxmlformats.org/officeDocument/2006/relationships/slide" Target="slides/slide9.xml"/><Relationship Id="rId52" Type="http://schemas.openxmlformats.org/officeDocument/2006/relationships/slide" Target="slides/slide51.xml"/><Relationship Id="rId94" Type="http://schemas.openxmlformats.org/officeDocument/2006/relationships/slide" Target="slides/slide93.xml"/><Relationship Id="rId148" Type="http://schemas.openxmlformats.org/officeDocument/2006/relationships/slide" Target="slides/slide147.xml"/><Relationship Id="rId355" Type="http://schemas.openxmlformats.org/officeDocument/2006/relationships/slide" Target="slides/slide354.xml"/><Relationship Id="rId397" Type="http://schemas.openxmlformats.org/officeDocument/2006/relationships/slide" Target="slides/slide396.xml"/><Relationship Id="rId520" Type="http://schemas.openxmlformats.org/officeDocument/2006/relationships/slide" Target="slides/slide519.xml"/><Relationship Id="rId562" Type="http://schemas.openxmlformats.org/officeDocument/2006/relationships/slide" Target="slides/slide561.xml"/><Relationship Id="rId618" Type="http://schemas.openxmlformats.org/officeDocument/2006/relationships/slide" Target="slides/slide617.xml"/><Relationship Id="rId825" Type="http://schemas.openxmlformats.org/officeDocument/2006/relationships/slide" Target="slides/slide824.xml"/><Relationship Id="rId1192" Type="http://schemas.openxmlformats.org/officeDocument/2006/relationships/slide" Target="slides/slide1191.xml"/><Relationship Id="rId1206" Type="http://schemas.openxmlformats.org/officeDocument/2006/relationships/tableStyles" Target="tableStyles.xml"/><Relationship Id="rId215" Type="http://schemas.openxmlformats.org/officeDocument/2006/relationships/slide" Target="slides/slide214.xml"/><Relationship Id="rId257" Type="http://schemas.openxmlformats.org/officeDocument/2006/relationships/slide" Target="slides/slide256.xml"/><Relationship Id="rId422" Type="http://schemas.openxmlformats.org/officeDocument/2006/relationships/slide" Target="slides/slide421.xml"/><Relationship Id="rId464" Type="http://schemas.openxmlformats.org/officeDocument/2006/relationships/slide" Target="slides/slide463.xml"/><Relationship Id="rId867" Type="http://schemas.openxmlformats.org/officeDocument/2006/relationships/slide" Target="slides/slide866.xml"/><Relationship Id="rId1010" Type="http://schemas.openxmlformats.org/officeDocument/2006/relationships/slide" Target="slides/slide1009.xml"/><Relationship Id="rId1052" Type="http://schemas.openxmlformats.org/officeDocument/2006/relationships/slide" Target="slides/slide1051.xml"/><Relationship Id="rId1094" Type="http://schemas.openxmlformats.org/officeDocument/2006/relationships/slide" Target="slides/slide1093.xml"/><Relationship Id="rId1108" Type="http://schemas.openxmlformats.org/officeDocument/2006/relationships/slide" Target="slides/slide1107.xml"/><Relationship Id="rId299" Type="http://schemas.openxmlformats.org/officeDocument/2006/relationships/slide" Target="slides/slide298.xml"/><Relationship Id="rId727" Type="http://schemas.openxmlformats.org/officeDocument/2006/relationships/slide" Target="slides/slide726.xml"/><Relationship Id="rId934" Type="http://schemas.openxmlformats.org/officeDocument/2006/relationships/slide" Target="slides/slide933.xml"/><Relationship Id="rId63" Type="http://schemas.openxmlformats.org/officeDocument/2006/relationships/slide" Target="slides/slide62.xml"/><Relationship Id="rId159" Type="http://schemas.openxmlformats.org/officeDocument/2006/relationships/slide" Target="slides/slide158.xml"/><Relationship Id="rId366" Type="http://schemas.openxmlformats.org/officeDocument/2006/relationships/slide" Target="slides/slide365.xml"/><Relationship Id="rId573" Type="http://schemas.openxmlformats.org/officeDocument/2006/relationships/slide" Target="slides/slide572.xml"/><Relationship Id="rId780" Type="http://schemas.openxmlformats.org/officeDocument/2006/relationships/slide" Target="slides/slide779.xml"/><Relationship Id="rId226" Type="http://schemas.openxmlformats.org/officeDocument/2006/relationships/slide" Target="slides/slide225.xml"/><Relationship Id="rId433" Type="http://schemas.openxmlformats.org/officeDocument/2006/relationships/slide" Target="slides/slide432.xml"/><Relationship Id="rId878" Type="http://schemas.openxmlformats.org/officeDocument/2006/relationships/slide" Target="slides/slide877.xml"/><Relationship Id="rId1063" Type="http://schemas.openxmlformats.org/officeDocument/2006/relationships/slide" Target="slides/slide1062.xml"/><Relationship Id="rId640" Type="http://schemas.openxmlformats.org/officeDocument/2006/relationships/slide" Target="slides/slide639.xml"/><Relationship Id="rId738" Type="http://schemas.openxmlformats.org/officeDocument/2006/relationships/slide" Target="slides/slide737.xml"/><Relationship Id="rId945" Type="http://schemas.openxmlformats.org/officeDocument/2006/relationships/slide" Target="slides/slide944.xml"/><Relationship Id="rId74" Type="http://schemas.openxmlformats.org/officeDocument/2006/relationships/slide" Target="slides/slide73.xml"/><Relationship Id="rId377" Type="http://schemas.openxmlformats.org/officeDocument/2006/relationships/slide" Target="slides/slide376.xml"/><Relationship Id="rId500" Type="http://schemas.openxmlformats.org/officeDocument/2006/relationships/slide" Target="slides/slide499.xml"/><Relationship Id="rId584" Type="http://schemas.openxmlformats.org/officeDocument/2006/relationships/slide" Target="slides/slide583.xml"/><Relationship Id="rId805" Type="http://schemas.openxmlformats.org/officeDocument/2006/relationships/slide" Target="slides/slide804.xml"/><Relationship Id="rId1130" Type="http://schemas.openxmlformats.org/officeDocument/2006/relationships/slide" Target="slides/slide1129.xml"/><Relationship Id="rId5" Type="http://schemas.openxmlformats.org/officeDocument/2006/relationships/slide" Target="slides/slide4.xml"/><Relationship Id="rId237" Type="http://schemas.openxmlformats.org/officeDocument/2006/relationships/slide" Target="slides/slide236.xml"/><Relationship Id="rId791" Type="http://schemas.openxmlformats.org/officeDocument/2006/relationships/slide" Target="slides/slide790.xml"/><Relationship Id="rId889" Type="http://schemas.openxmlformats.org/officeDocument/2006/relationships/slide" Target="slides/slide888.xml"/><Relationship Id="rId1074" Type="http://schemas.openxmlformats.org/officeDocument/2006/relationships/slide" Target="slides/slide1073.xml"/><Relationship Id="rId444" Type="http://schemas.openxmlformats.org/officeDocument/2006/relationships/slide" Target="slides/slide443.xml"/><Relationship Id="rId651" Type="http://schemas.openxmlformats.org/officeDocument/2006/relationships/slide" Target="slides/slide650.xml"/><Relationship Id="rId749" Type="http://schemas.openxmlformats.org/officeDocument/2006/relationships/slide" Target="slides/slide748.xml"/><Relationship Id="rId290" Type="http://schemas.openxmlformats.org/officeDocument/2006/relationships/slide" Target="slides/slide289.xml"/><Relationship Id="rId304" Type="http://schemas.openxmlformats.org/officeDocument/2006/relationships/slide" Target="slides/slide303.xml"/><Relationship Id="rId388" Type="http://schemas.openxmlformats.org/officeDocument/2006/relationships/slide" Target="slides/slide387.xml"/><Relationship Id="rId511" Type="http://schemas.openxmlformats.org/officeDocument/2006/relationships/slide" Target="slides/slide510.xml"/><Relationship Id="rId609" Type="http://schemas.openxmlformats.org/officeDocument/2006/relationships/slide" Target="slides/slide608.xml"/><Relationship Id="rId956" Type="http://schemas.openxmlformats.org/officeDocument/2006/relationships/slide" Target="slides/slide955.xml"/><Relationship Id="rId1141" Type="http://schemas.openxmlformats.org/officeDocument/2006/relationships/slide" Target="slides/slide1140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595" Type="http://schemas.openxmlformats.org/officeDocument/2006/relationships/slide" Target="slides/slide594.xml"/><Relationship Id="rId816" Type="http://schemas.openxmlformats.org/officeDocument/2006/relationships/slide" Target="slides/slide815.xml"/><Relationship Id="rId1001" Type="http://schemas.openxmlformats.org/officeDocument/2006/relationships/slide" Target="slides/slide1000.xml"/><Relationship Id="rId248" Type="http://schemas.openxmlformats.org/officeDocument/2006/relationships/slide" Target="slides/slide247.xml"/><Relationship Id="rId455" Type="http://schemas.openxmlformats.org/officeDocument/2006/relationships/slide" Target="slides/slide454.xml"/><Relationship Id="rId662" Type="http://schemas.openxmlformats.org/officeDocument/2006/relationships/slide" Target="slides/slide661.xml"/><Relationship Id="rId1085" Type="http://schemas.openxmlformats.org/officeDocument/2006/relationships/slide" Target="slides/slide1084.xml"/><Relationship Id="rId12" Type="http://schemas.openxmlformats.org/officeDocument/2006/relationships/slide" Target="slides/slide11.xml"/><Relationship Id="rId108" Type="http://schemas.openxmlformats.org/officeDocument/2006/relationships/slide" Target="slides/slide107.xml"/><Relationship Id="rId315" Type="http://schemas.openxmlformats.org/officeDocument/2006/relationships/slide" Target="slides/slide314.xml"/><Relationship Id="rId522" Type="http://schemas.openxmlformats.org/officeDocument/2006/relationships/slide" Target="slides/slide521.xml"/><Relationship Id="rId967" Type="http://schemas.openxmlformats.org/officeDocument/2006/relationships/slide" Target="slides/slide966.xml"/><Relationship Id="rId1152" Type="http://schemas.openxmlformats.org/officeDocument/2006/relationships/slide" Target="slides/slide1151.xml"/><Relationship Id="rId96" Type="http://schemas.openxmlformats.org/officeDocument/2006/relationships/slide" Target="slides/slide95.xml"/><Relationship Id="rId161" Type="http://schemas.openxmlformats.org/officeDocument/2006/relationships/slide" Target="slides/slide160.xml"/><Relationship Id="rId399" Type="http://schemas.openxmlformats.org/officeDocument/2006/relationships/slide" Target="slides/slide398.xml"/><Relationship Id="rId827" Type="http://schemas.openxmlformats.org/officeDocument/2006/relationships/slide" Target="slides/slide826.xml"/><Relationship Id="rId1012" Type="http://schemas.openxmlformats.org/officeDocument/2006/relationships/slide" Target="slides/slide1011.xml"/><Relationship Id="rId259" Type="http://schemas.openxmlformats.org/officeDocument/2006/relationships/slide" Target="slides/slide258.xml"/><Relationship Id="rId466" Type="http://schemas.openxmlformats.org/officeDocument/2006/relationships/slide" Target="slides/slide465.xml"/><Relationship Id="rId673" Type="http://schemas.openxmlformats.org/officeDocument/2006/relationships/slide" Target="slides/slide672.xml"/><Relationship Id="rId880" Type="http://schemas.openxmlformats.org/officeDocument/2006/relationships/slide" Target="slides/slide879.xml"/><Relationship Id="rId1096" Type="http://schemas.openxmlformats.org/officeDocument/2006/relationships/slide" Target="slides/slide1095.xml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326" Type="http://schemas.openxmlformats.org/officeDocument/2006/relationships/slide" Target="slides/slide325.xml"/><Relationship Id="rId533" Type="http://schemas.openxmlformats.org/officeDocument/2006/relationships/slide" Target="slides/slide532.xml"/><Relationship Id="rId978" Type="http://schemas.openxmlformats.org/officeDocument/2006/relationships/slide" Target="slides/slide977.xml"/><Relationship Id="rId1163" Type="http://schemas.openxmlformats.org/officeDocument/2006/relationships/slide" Target="slides/slide1162.xml"/><Relationship Id="rId740" Type="http://schemas.openxmlformats.org/officeDocument/2006/relationships/slide" Target="slides/slide739.xml"/><Relationship Id="rId838" Type="http://schemas.openxmlformats.org/officeDocument/2006/relationships/slide" Target="slides/slide837.xml"/><Relationship Id="rId1023" Type="http://schemas.openxmlformats.org/officeDocument/2006/relationships/slide" Target="slides/slide1022.xml"/><Relationship Id="rId172" Type="http://schemas.openxmlformats.org/officeDocument/2006/relationships/slide" Target="slides/slide171.xml"/><Relationship Id="rId477" Type="http://schemas.openxmlformats.org/officeDocument/2006/relationships/slide" Target="slides/slide476.xml"/><Relationship Id="rId600" Type="http://schemas.openxmlformats.org/officeDocument/2006/relationships/slide" Target="slides/slide599.xml"/><Relationship Id="rId684" Type="http://schemas.openxmlformats.org/officeDocument/2006/relationships/slide" Target="slides/slide683.xml"/><Relationship Id="rId337" Type="http://schemas.openxmlformats.org/officeDocument/2006/relationships/slide" Target="slides/slide336.xml"/><Relationship Id="rId891" Type="http://schemas.openxmlformats.org/officeDocument/2006/relationships/slide" Target="slides/slide890.xml"/><Relationship Id="rId905" Type="http://schemas.openxmlformats.org/officeDocument/2006/relationships/slide" Target="slides/slide904.xml"/><Relationship Id="rId989" Type="http://schemas.openxmlformats.org/officeDocument/2006/relationships/slide" Target="slides/slide988.xml"/><Relationship Id="rId34" Type="http://schemas.openxmlformats.org/officeDocument/2006/relationships/slide" Target="slides/slide33.xml"/><Relationship Id="rId544" Type="http://schemas.openxmlformats.org/officeDocument/2006/relationships/slide" Target="slides/slide543.xml"/><Relationship Id="rId751" Type="http://schemas.openxmlformats.org/officeDocument/2006/relationships/slide" Target="slides/slide750.xml"/><Relationship Id="rId849" Type="http://schemas.openxmlformats.org/officeDocument/2006/relationships/slide" Target="slides/slide848.xml"/><Relationship Id="rId1174" Type="http://schemas.openxmlformats.org/officeDocument/2006/relationships/slide" Target="slides/slide1173.xml"/><Relationship Id="rId183" Type="http://schemas.openxmlformats.org/officeDocument/2006/relationships/slide" Target="slides/slide182.xml"/><Relationship Id="rId390" Type="http://schemas.openxmlformats.org/officeDocument/2006/relationships/slide" Target="slides/slide389.xml"/><Relationship Id="rId404" Type="http://schemas.openxmlformats.org/officeDocument/2006/relationships/slide" Target="slides/slide403.xml"/><Relationship Id="rId611" Type="http://schemas.openxmlformats.org/officeDocument/2006/relationships/slide" Target="slides/slide610.xml"/><Relationship Id="rId1034" Type="http://schemas.openxmlformats.org/officeDocument/2006/relationships/slide" Target="slides/slide1033.xml"/><Relationship Id="rId250" Type="http://schemas.openxmlformats.org/officeDocument/2006/relationships/slide" Target="slides/slide249.xml"/><Relationship Id="rId488" Type="http://schemas.openxmlformats.org/officeDocument/2006/relationships/slide" Target="slides/slide487.xml"/><Relationship Id="rId695" Type="http://schemas.openxmlformats.org/officeDocument/2006/relationships/slide" Target="slides/slide694.xml"/><Relationship Id="rId709" Type="http://schemas.openxmlformats.org/officeDocument/2006/relationships/slide" Target="slides/slide708.xml"/><Relationship Id="rId916" Type="http://schemas.openxmlformats.org/officeDocument/2006/relationships/slide" Target="slides/slide915.xml"/><Relationship Id="rId1101" Type="http://schemas.openxmlformats.org/officeDocument/2006/relationships/slide" Target="slides/slide1100.xml"/><Relationship Id="rId45" Type="http://schemas.openxmlformats.org/officeDocument/2006/relationships/slide" Target="slides/slide44.xml"/><Relationship Id="rId110" Type="http://schemas.openxmlformats.org/officeDocument/2006/relationships/slide" Target="slides/slide109.xml"/><Relationship Id="rId348" Type="http://schemas.openxmlformats.org/officeDocument/2006/relationships/slide" Target="slides/slide347.xml"/><Relationship Id="rId555" Type="http://schemas.openxmlformats.org/officeDocument/2006/relationships/slide" Target="slides/slide554.xml"/><Relationship Id="rId762" Type="http://schemas.openxmlformats.org/officeDocument/2006/relationships/slide" Target="slides/slide761.xml"/><Relationship Id="rId1185" Type="http://schemas.openxmlformats.org/officeDocument/2006/relationships/slide" Target="slides/slide1184.xml"/><Relationship Id="rId194" Type="http://schemas.openxmlformats.org/officeDocument/2006/relationships/slide" Target="slides/slide193.xml"/><Relationship Id="rId208" Type="http://schemas.openxmlformats.org/officeDocument/2006/relationships/slide" Target="slides/slide207.xml"/><Relationship Id="rId415" Type="http://schemas.openxmlformats.org/officeDocument/2006/relationships/slide" Target="slides/slide414.xml"/><Relationship Id="rId622" Type="http://schemas.openxmlformats.org/officeDocument/2006/relationships/slide" Target="slides/slide621.xml"/><Relationship Id="rId1045" Type="http://schemas.openxmlformats.org/officeDocument/2006/relationships/slide" Target="slides/slide1044.xml"/><Relationship Id="rId261" Type="http://schemas.openxmlformats.org/officeDocument/2006/relationships/slide" Target="slides/slide260.xml"/><Relationship Id="rId499" Type="http://schemas.openxmlformats.org/officeDocument/2006/relationships/slide" Target="slides/slide498.xml"/><Relationship Id="rId927" Type="http://schemas.openxmlformats.org/officeDocument/2006/relationships/slide" Target="slides/slide926.xml"/><Relationship Id="rId1112" Type="http://schemas.openxmlformats.org/officeDocument/2006/relationships/slide" Target="slides/slide1111.xml"/><Relationship Id="rId56" Type="http://schemas.openxmlformats.org/officeDocument/2006/relationships/slide" Target="slides/slide55.xml"/><Relationship Id="rId359" Type="http://schemas.openxmlformats.org/officeDocument/2006/relationships/slide" Target="slides/slide358.xml"/><Relationship Id="rId566" Type="http://schemas.openxmlformats.org/officeDocument/2006/relationships/slide" Target="slides/slide565.xml"/><Relationship Id="rId773" Type="http://schemas.openxmlformats.org/officeDocument/2006/relationships/slide" Target="slides/slide772.xml"/><Relationship Id="rId1196" Type="http://schemas.openxmlformats.org/officeDocument/2006/relationships/slide" Target="slides/slide1195.xml"/><Relationship Id="rId121" Type="http://schemas.openxmlformats.org/officeDocument/2006/relationships/slide" Target="slides/slide120.xml"/><Relationship Id="rId219" Type="http://schemas.openxmlformats.org/officeDocument/2006/relationships/slide" Target="slides/slide218.xml"/><Relationship Id="rId426" Type="http://schemas.openxmlformats.org/officeDocument/2006/relationships/slide" Target="slides/slide425.xml"/><Relationship Id="rId633" Type="http://schemas.openxmlformats.org/officeDocument/2006/relationships/slide" Target="slides/slide632.xml"/><Relationship Id="rId980" Type="http://schemas.openxmlformats.org/officeDocument/2006/relationships/slide" Target="slides/slide979.xml"/><Relationship Id="rId1056" Type="http://schemas.openxmlformats.org/officeDocument/2006/relationships/slide" Target="slides/slide1055.xml"/><Relationship Id="rId840" Type="http://schemas.openxmlformats.org/officeDocument/2006/relationships/slide" Target="slides/slide839.xml"/><Relationship Id="rId938" Type="http://schemas.openxmlformats.org/officeDocument/2006/relationships/slide" Target="slides/slide937.xml"/><Relationship Id="rId67" Type="http://schemas.openxmlformats.org/officeDocument/2006/relationships/slide" Target="slides/slide66.xml"/><Relationship Id="rId272" Type="http://schemas.openxmlformats.org/officeDocument/2006/relationships/slide" Target="slides/slide271.xml"/><Relationship Id="rId577" Type="http://schemas.openxmlformats.org/officeDocument/2006/relationships/slide" Target="slides/slide576.xml"/><Relationship Id="rId700" Type="http://schemas.openxmlformats.org/officeDocument/2006/relationships/slide" Target="slides/slide699.xml"/><Relationship Id="rId1123" Type="http://schemas.openxmlformats.org/officeDocument/2006/relationships/slide" Target="slides/slide1122.xml"/><Relationship Id="rId132" Type="http://schemas.openxmlformats.org/officeDocument/2006/relationships/slide" Target="slides/slide131.xml"/><Relationship Id="rId784" Type="http://schemas.openxmlformats.org/officeDocument/2006/relationships/slide" Target="slides/slide783.xml"/><Relationship Id="rId991" Type="http://schemas.openxmlformats.org/officeDocument/2006/relationships/slide" Target="slides/slide990.xml"/><Relationship Id="rId1067" Type="http://schemas.openxmlformats.org/officeDocument/2006/relationships/slide" Target="slides/slide1066.xml"/><Relationship Id="rId437" Type="http://schemas.openxmlformats.org/officeDocument/2006/relationships/slide" Target="slides/slide436.xml"/><Relationship Id="rId644" Type="http://schemas.openxmlformats.org/officeDocument/2006/relationships/slide" Target="slides/slide643.xml"/><Relationship Id="rId851" Type="http://schemas.openxmlformats.org/officeDocument/2006/relationships/slide" Target="slides/slide850.xml"/><Relationship Id="rId283" Type="http://schemas.openxmlformats.org/officeDocument/2006/relationships/slide" Target="slides/slide282.xml"/><Relationship Id="rId490" Type="http://schemas.openxmlformats.org/officeDocument/2006/relationships/slide" Target="slides/slide489.xml"/><Relationship Id="rId504" Type="http://schemas.openxmlformats.org/officeDocument/2006/relationships/slide" Target="slides/slide503.xml"/><Relationship Id="rId711" Type="http://schemas.openxmlformats.org/officeDocument/2006/relationships/slide" Target="slides/slide710.xml"/><Relationship Id="rId949" Type="http://schemas.openxmlformats.org/officeDocument/2006/relationships/slide" Target="slides/slide948.xml"/><Relationship Id="rId1134" Type="http://schemas.openxmlformats.org/officeDocument/2006/relationships/slide" Target="slides/slide1133.xml"/><Relationship Id="rId78" Type="http://schemas.openxmlformats.org/officeDocument/2006/relationships/slide" Target="slides/slide77.xml"/><Relationship Id="rId143" Type="http://schemas.openxmlformats.org/officeDocument/2006/relationships/slide" Target="slides/slide142.xml"/><Relationship Id="rId350" Type="http://schemas.openxmlformats.org/officeDocument/2006/relationships/slide" Target="slides/slide349.xml"/><Relationship Id="rId588" Type="http://schemas.openxmlformats.org/officeDocument/2006/relationships/slide" Target="slides/slide587.xml"/><Relationship Id="rId795" Type="http://schemas.openxmlformats.org/officeDocument/2006/relationships/slide" Target="slides/slide794.xml"/><Relationship Id="rId809" Type="http://schemas.openxmlformats.org/officeDocument/2006/relationships/slide" Target="slides/slide808.xml"/><Relationship Id="rId1201" Type="http://schemas.openxmlformats.org/officeDocument/2006/relationships/slide" Target="slides/slide1200.xml"/><Relationship Id="rId9" Type="http://schemas.openxmlformats.org/officeDocument/2006/relationships/slide" Target="slides/slide8.xml"/><Relationship Id="rId210" Type="http://schemas.openxmlformats.org/officeDocument/2006/relationships/slide" Target="slides/slide209.xml"/><Relationship Id="rId448" Type="http://schemas.openxmlformats.org/officeDocument/2006/relationships/slide" Target="slides/slide447.xml"/><Relationship Id="rId655" Type="http://schemas.openxmlformats.org/officeDocument/2006/relationships/slide" Target="slides/slide654.xml"/><Relationship Id="rId862" Type="http://schemas.openxmlformats.org/officeDocument/2006/relationships/slide" Target="slides/slide861.xml"/><Relationship Id="rId1078" Type="http://schemas.openxmlformats.org/officeDocument/2006/relationships/slide" Target="slides/slide1077.xml"/><Relationship Id="rId294" Type="http://schemas.openxmlformats.org/officeDocument/2006/relationships/slide" Target="slides/slide293.xml"/><Relationship Id="rId308" Type="http://schemas.openxmlformats.org/officeDocument/2006/relationships/slide" Target="slides/slide307.xml"/><Relationship Id="rId515" Type="http://schemas.openxmlformats.org/officeDocument/2006/relationships/slide" Target="slides/slide514.xml"/><Relationship Id="rId722" Type="http://schemas.openxmlformats.org/officeDocument/2006/relationships/slide" Target="slides/slide721.xml"/><Relationship Id="rId1145" Type="http://schemas.openxmlformats.org/officeDocument/2006/relationships/slide" Target="slides/slide1144.xml"/><Relationship Id="rId89" Type="http://schemas.openxmlformats.org/officeDocument/2006/relationships/slide" Target="slides/slide88.xml"/><Relationship Id="rId154" Type="http://schemas.openxmlformats.org/officeDocument/2006/relationships/slide" Target="slides/slide153.xml"/><Relationship Id="rId361" Type="http://schemas.openxmlformats.org/officeDocument/2006/relationships/slide" Target="slides/slide360.xml"/><Relationship Id="rId599" Type="http://schemas.openxmlformats.org/officeDocument/2006/relationships/slide" Target="slides/slide598.xml"/><Relationship Id="rId1005" Type="http://schemas.openxmlformats.org/officeDocument/2006/relationships/slide" Target="slides/slide1004.xml"/><Relationship Id="rId459" Type="http://schemas.openxmlformats.org/officeDocument/2006/relationships/slide" Target="slides/slide458.xml"/><Relationship Id="rId666" Type="http://schemas.openxmlformats.org/officeDocument/2006/relationships/slide" Target="slides/slide665.xml"/><Relationship Id="rId873" Type="http://schemas.openxmlformats.org/officeDocument/2006/relationships/slide" Target="slides/slide872.xml"/><Relationship Id="rId1089" Type="http://schemas.openxmlformats.org/officeDocument/2006/relationships/slide" Target="slides/slide1088.xml"/><Relationship Id="rId16" Type="http://schemas.openxmlformats.org/officeDocument/2006/relationships/slide" Target="slides/slide15.xml"/><Relationship Id="rId221" Type="http://schemas.openxmlformats.org/officeDocument/2006/relationships/slide" Target="slides/slide220.xml"/><Relationship Id="rId319" Type="http://schemas.openxmlformats.org/officeDocument/2006/relationships/slide" Target="slides/slide318.xml"/><Relationship Id="rId526" Type="http://schemas.openxmlformats.org/officeDocument/2006/relationships/slide" Target="slides/slide525.xml"/><Relationship Id="rId1156" Type="http://schemas.openxmlformats.org/officeDocument/2006/relationships/slide" Target="slides/slide1155.xml"/><Relationship Id="rId733" Type="http://schemas.openxmlformats.org/officeDocument/2006/relationships/slide" Target="slides/slide732.xml"/><Relationship Id="rId940" Type="http://schemas.openxmlformats.org/officeDocument/2006/relationships/slide" Target="slides/slide939.xml"/><Relationship Id="rId1016" Type="http://schemas.openxmlformats.org/officeDocument/2006/relationships/slide" Target="slides/slide1015.xml"/><Relationship Id="rId165" Type="http://schemas.openxmlformats.org/officeDocument/2006/relationships/slide" Target="slides/slide164.xml"/><Relationship Id="rId372" Type="http://schemas.openxmlformats.org/officeDocument/2006/relationships/slide" Target="slides/slide371.xml"/><Relationship Id="rId677" Type="http://schemas.openxmlformats.org/officeDocument/2006/relationships/slide" Target="slides/slide676.xml"/><Relationship Id="rId800" Type="http://schemas.openxmlformats.org/officeDocument/2006/relationships/slide" Target="slides/slide799.xml"/><Relationship Id="rId232" Type="http://schemas.openxmlformats.org/officeDocument/2006/relationships/slide" Target="slides/slide231.xml"/><Relationship Id="rId884" Type="http://schemas.openxmlformats.org/officeDocument/2006/relationships/slide" Target="slides/slide883.xml"/><Relationship Id="rId27" Type="http://schemas.openxmlformats.org/officeDocument/2006/relationships/slide" Target="slides/slide26.xml"/><Relationship Id="rId537" Type="http://schemas.openxmlformats.org/officeDocument/2006/relationships/slide" Target="slides/slide536.xml"/><Relationship Id="rId744" Type="http://schemas.openxmlformats.org/officeDocument/2006/relationships/slide" Target="slides/slide743.xml"/><Relationship Id="rId951" Type="http://schemas.openxmlformats.org/officeDocument/2006/relationships/slide" Target="slides/slide950.xml"/><Relationship Id="rId1167" Type="http://schemas.openxmlformats.org/officeDocument/2006/relationships/slide" Target="slides/slide1166.xml"/><Relationship Id="rId80" Type="http://schemas.openxmlformats.org/officeDocument/2006/relationships/slide" Target="slides/slide79.xml"/><Relationship Id="rId176" Type="http://schemas.openxmlformats.org/officeDocument/2006/relationships/slide" Target="slides/slide175.xml"/><Relationship Id="rId383" Type="http://schemas.openxmlformats.org/officeDocument/2006/relationships/slide" Target="slides/slide382.xml"/><Relationship Id="rId590" Type="http://schemas.openxmlformats.org/officeDocument/2006/relationships/slide" Target="slides/slide589.xml"/><Relationship Id="rId604" Type="http://schemas.openxmlformats.org/officeDocument/2006/relationships/slide" Target="slides/slide603.xml"/><Relationship Id="rId811" Type="http://schemas.openxmlformats.org/officeDocument/2006/relationships/slide" Target="slides/slide810.xml"/><Relationship Id="rId1027" Type="http://schemas.openxmlformats.org/officeDocument/2006/relationships/slide" Target="slides/slide1026.xml"/><Relationship Id="rId243" Type="http://schemas.openxmlformats.org/officeDocument/2006/relationships/slide" Target="slides/slide242.xml"/><Relationship Id="rId450" Type="http://schemas.openxmlformats.org/officeDocument/2006/relationships/slide" Target="slides/slide449.xml"/><Relationship Id="rId688" Type="http://schemas.openxmlformats.org/officeDocument/2006/relationships/slide" Target="slides/slide687.xml"/><Relationship Id="rId895" Type="http://schemas.openxmlformats.org/officeDocument/2006/relationships/slide" Target="slides/slide894.xml"/><Relationship Id="rId909" Type="http://schemas.openxmlformats.org/officeDocument/2006/relationships/slide" Target="slides/slide908.xml"/><Relationship Id="rId1080" Type="http://schemas.openxmlformats.org/officeDocument/2006/relationships/slide" Target="slides/slide1079.xml"/><Relationship Id="rId38" Type="http://schemas.openxmlformats.org/officeDocument/2006/relationships/slide" Target="slides/slide37.xml"/><Relationship Id="rId103" Type="http://schemas.openxmlformats.org/officeDocument/2006/relationships/slide" Target="slides/slide102.xml"/><Relationship Id="rId310" Type="http://schemas.openxmlformats.org/officeDocument/2006/relationships/slide" Target="slides/slide309.xml"/><Relationship Id="rId548" Type="http://schemas.openxmlformats.org/officeDocument/2006/relationships/slide" Target="slides/slide547.xml"/><Relationship Id="rId755" Type="http://schemas.openxmlformats.org/officeDocument/2006/relationships/slide" Target="slides/slide754.xml"/><Relationship Id="rId962" Type="http://schemas.openxmlformats.org/officeDocument/2006/relationships/slide" Target="slides/slide961.xml"/><Relationship Id="rId1178" Type="http://schemas.openxmlformats.org/officeDocument/2006/relationships/slide" Target="slides/slide1177.xml"/><Relationship Id="rId91" Type="http://schemas.openxmlformats.org/officeDocument/2006/relationships/slide" Target="slides/slide90.xml"/><Relationship Id="rId187" Type="http://schemas.openxmlformats.org/officeDocument/2006/relationships/slide" Target="slides/slide186.xml"/><Relationship Id="rId394" Type="http://schemas.openxmlformats.org/officeDocument/2006/relationships/slide" Target="slides/slide393.xml"/><Relationship Id="rId408" Type="http://schemas.openxmlformats.org/officeDocument/2006/relationships/slide" Target="slides/slide407.xml"/><Relationship Id="rId615" Type="http://schemas.openxmlformats.org/officeDocument/2006/relationships/slide" Target="slides/slide614.xml"/><Relationship Id="rId822" Type="http://schemas.openxmlformats.org/officeDocument/2006/relationships/slide" Target="slides/slide821.xml"/><Relationship Id="rId1038" Type="http://schemas.openxmlformats.org/officeDocument/2006/relationships/slide" Target="slides/slide1037.xml"/><Relationship Id="rId254" Type="http://schemas.openxmlformats.org/officeDocument/2006/relationships/slide" Target="slides/slide253.xml"/><Relationship Id="rId699" Type="http://schemas.openxmlformats.org/officeDocument/2006/relationships/slide" Target="slides/slide698.xml"/><Relationship Id="rId1091" Type="http://schemas.openxmlformats.org/officeDocument/2006/relationships/slide" Target="slides/slide1090.xml"/><Relationship Id="rId1105" Type="http://schemas.openxmlformats.org/officeDocument/2006/relationships/slide" Target="slides/slide1104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461" Type="http://schemas.openxmlformats.org/officeDocument/2006/relationships/slide" Target="slides/slide460.xml"/><Relationship Id="rId559" Type="http://schemas.openxmlformats.org/officeDocument/2006/relationships/slide" Target="slides/slide558.xml"/><Relationship Id="rId766" Type="http://schemas.openxmlformats.org/officeDocument/2006/relationships/slide" Target="slides/slide765.xml"/><Relationship Id="rId1189" Type="http://schemas.openxmlformats.org/officeDocument/2006/relationships/slide" Target="slides/slide1188.xml"/><Relationship Id="rId198" Type="http://schemas.openxmlformats.org/officeDocument/2006/relationships/slide" Target="slides/slide197.xml"/><Relationship Id="rId321" Type="http://schemas.openxmlformats.org/officeDocument/2006/relationships/slide" Target="slides/slide320.xml"/><Relationship Id="rId419" Type="http://schemas.openxmlformats.org/officeDocument/2006/relationships/slide" Target="slides/slide418.xml"/><Relationship Id="rId626" Type="http://schemas.openxmlformats.org/officeDocument/2006/relationships/slide" Target="slides/slide625.xml"/><Relationship Id="rId973" Type="http://schemas.openxmlformats.org/officeDocument/2006/relationships/slide" Target="slides/slide972.xml"/><Relationship Id="rId1049" Type="http://schemas.openxmlformats.org/officeDocument/2006/relationships/slide" Target="slides/slide1048.xml"/><Relationship Id="rId833" Type="http://schemas.openxmlformats.org/officeDocument/2006/relationships/slide" Target="slides/slide832.xml"/><Relationship Id="rId1116" Type="http://schemas.openxmlformats.org/officeDocument/2006/relationships/slide" Target="slides/slide1115.xml"/><Relationship Id="rId265" Type="http://schemas.openxmlformats.org/officeDocument/2006/relationships/slide" Target="slides/slide264.xml"/><Relationship Id="rId472" Type="http://schemas.openxmlformats.org/officeDocument/2006/relationships/slide" Target="slides/slide471.xml"/><Relationship Id="rId900" Type="http://schemas.openxmlformats.org/officeDocument/2006/relationships/slide" Target="slides/slide899.xml"/><Relationship Id="rId125" Type="http://schemas.openxmlformats.org/officeDocument/2006/relationships/slide" Target="slides/slide124.xml"/><Relationship Id="rId332" Type="http://schemas.openxmlformats.org/officeDocument/2006/relationships/slide" Target="slides/slide331.xml"/><Relationship Id="rId777" Type="http://schemas.openxmlformats.org/officeDocument/2006/relationships/slide" Target="slides/slide776.xml"/><Relationship Id="rId984" Type="http://schemas.openxmlformats.org/officeDocument/2006/relationships/slide" Target="slides/slide983.xml"/><Relationship Id="rId637" Type="http://schemas.openxmlformats.org/officeDocument/2006/relationships/slide" Target="slides/slide636.xml"/><Relationship Id="rId844" Type="http://schemas.openxmlformats.org/officeDocument/2006/relationships/slide" Target="slides/slide843.xml"/><Relationship Id="rId276" Type="http://schemas.openxmlformats.org/officeDocument/2006/relationships/slide" Target="slides/slide275.xml"/><Relationship Id="rId483" Type="http://schemas.openxmlformats.org/officeDocument/2006/relationships/slide" Target="slides/slide482.xml"/><Relationship Id="rId690" Type="http://schemas.openxmlformats.org/officeDocument/2006/relationships/slide" Target="slides/slide689.xml"/><Relationship Id="rId704" Type="http://schemas.openxmlformats.org/officeDocument/2006/relationships/slide" Target="slides/slide703.xml"/><Relationship Id="rId911" Type="http://schemas.openxmlformats.org/officeDocument/2006/relationships/slide" Target="slides/slide910.xml"/><Relationship Id="rId1127" Type="http://schemas.openxmlformats.org/officeDocument/2006/relationships/slide" Target="slides/slide1126.xml"/><Relationship Id="rId40" Type="http://schemas.openxmlformats.org/officeDocument/2006/relationships/slide" Target="slides/slide39.xml"/><Relationship Id="rId136" Type="http://schemas.openxmlformats.org/officeDocument/2006/relationships/slide" Target="slides/slide135.xml"/><Relationship Id="rId343" Type="http://schemas.openxmlformats.org/officeDocument/2006/relationships/slide" Target="slides/slide342.xml"/><Relationship Id="rId550" Type="http://schemas.openxmlformats.org/officeDocument/2006/relationships/slide" Target="slides/slide549.xml"/><Relationship Id="rId788" Type="http://schemas.openxmlformats.org/officeDocument/2006/relationships/slide" Target="slides/slide787.xml"/><Relationship Id="rId995" Type="http://schemas.openxmlformats.org/officeDocument/2006/relationships/slide" Target="slides/slide994.xml"/><Relationship Id="rId1180" Type="http://schemas.openxmlformats.org/officeDocument/2006/relationships/slide" Target="slides/slide1179.xml"/><Relationship Id="rId203" Type="http://schemas.openxmlformats.org/officeDocument/2006/relationships/slide" Target="slides/slide202.xml"/><Relationship Id="rId648" Type="http://schemas.openxmlformats.org/officeDocument/2006/relationships/slide" Target="slides/slide647.xml"/><Relationship Id="rId855" Type="http://schemas.openxmlformats.org/officeDocument/2006/relationships/slide" Target="slides/slide854.xml"/><Relationship Id="rId1040" Type="http://schemas.openxmlformats.org/officeDocument/2006/relationships/slide" Target="slides/slide1039.xml"/><Relationship Id="rId287" Type="http://schemas.openxmlformats.org/officeDocument/2006/relationships/slide" Target="slides/slide286.xml"/><Relationship Id="rId410" Type="http://schemas.openxmlformats.org/officeDocument/2006/relationships/slide" Target="slides/slide409.xml"/><Relationship Id="rId494" Type="http://schemas.openxmlformats.org/officeDocument/2006/relationships/slide" Target="slides/slide493.xml"/><Relationship Id="rId508" Type="http://schemas.openxmlformats.org/officeDocument/2006/relationships/slide" Target="slides/slide507.xml"/><Relationship Id="rId715" Type="http://schemas.openxmlformats.org/officeDocument/2006/relationships/slide" Target="slides/slide714.xml"/><Relationship Id="rId922" Type="http://schemas.openxmlformats.org/officeDocument/2006/relationships/slide" Target="slides/slide921.xml"/><Relationship Id="rId1138" Type="http://schemas.openxmlformats.org/officeDocument/2006/relationships/slide" Target="slides/slide1137.xml"/><Relationship Id="rId147" Type="http://schemas.openxmlformats.org/officeDocument/2006/relationships/slide" Target="slides/slide146.xml"/><Relationship Id="rId354" Type="http://schemas.openxmlformats.org/officeDocument/2006/relationships/slide" Target="slides/slide353.xml"/><Relationship Id="rId799" Type="http://schemas.openxmlformats.org/officeDocument/2006/relationships/slide" Target="slides/slide798.xml"/><Relationship Id="rId1191" Type="http://schemas.openxmlformats.org/officeDocument/2006/relationships/slide" Target="slides/slide1190.xml"/><Relationship Id="rId1205" Type="http://schemas.openxmlformats.org/officeDocument/2006/relationships/theme" Target="theme/theme1.xml"/><Relationship Id="rId51" Type="http://schemas.openxmlformats.org/officeDocument/2006/relationships/slide" Target="slides/slide50.xml"/><Relationship Id="rId561" Type="http://schemas.openxmlformats.org/officeDocument/2006/relationships/slide" Target="slides/slide560.xml"/><Relationship Id="rId659" Type="http://schemas.openxmlformats.org/officeDocument/2006/relationships/slide" Target="slides/slide658.xml"/><Relationship Id="rId866" Type="http://schemas.openxmlformats.org/officeDocument/2006/relationships/slide" Target="slides/slide865.xml"/><Relationship Id="rId214" Type="http://schemas.openxmlformats.org/officeDocument/2006/relationships/slide" Target="slides/slide213.xml"/><Relationship Id="rId298" Type="http://schemas.openxmlformats.org/officeDocument/2006/relationships/slide" Target="slides/slide297.xml"/><Relationship Id="rId421" Type="http://schemas.openxmlformats.org/officeDocument/2006/relationships/slide" Target="slides/slide420.xml"/><Relationship Id="rId519" Type="http://schemas.openxmlformats.org/officeDocument/2006/relationships/slide" Target="slides/slide518.xml"/><Relationship Id="rId1051" Type="http://schemas.openxmlformats.org/officeDocument/2006/relationships/slide" Target="slides/slide1050.xml"/><Relationship Id="rId1149" Type="http://schemas.openxmlformats.org/officeDocument/2006/relationships/slide" Target="slides/slide1148.xml"/><Relationship Id="rId158" Type="http://schemas.openxmlformats.org/officeDocument/2006/relationships/slide" Target="slides/slide157.xml"/><Relationship Id="rId726" Type="http://schemas.openxmlformats.org/officeDocument/2006/relationships/slide" Target="slides/slide725.xml"/><Relationship Id="rId933" Type="http://schemas.openxmlformats.org/officeDocument/2006/relationships/slide" Target="slides/slide932.xml"/><Relationship Id="rId1009" Type="http://schemas.openxmlformats.org/officeDocument/2006/relationships/slide" Target="slides/slide1008.xml"/><Relationship Id="rId62" Type="http://schemas.openxmlformats.org/officeDocument/2006/relationships/slide" Target="slides/slide61.xml"/><Relationship Id="rId365" Type="http://schemas.openxmlformats.org/officeDocument/2006/relationships/slide" Target="slides/slide364.xml"/><Relationship Id="rId572" Type="http://schemas.openxmlformats.org/officeDocument/2006/relationships/slide" Target="slides/slide571.xml"/><Relationship Id="rId225" Type="http://schemas.openxmlformats.org/officeDocument/2006/relationships/slide" Target="slides/slide224.xml"/><Relationship Id="rId432" Type="http://schemas.openxmlformats.org/officeDocument/2006/relationships/slide" Target="slides/slide431.xml"/><Relationship Id="rId877" Type="http://schemas.openxmlformats.org/officeDocument/2006/relationships/slide" Target="slides/slide876.xml"/><Relationship Id="rId1062" Type="http://schemas.openxmlformats.org/officeDocument/2006/relationships/slide" Target="slides/slide1061.xml"/><Relationship Id="rId737" Type="http://schemas.openxmlformats.org/officeDocument/2006/relationships/slide" Target="slides/slide736.xml"/><Relationship Id="rId944" Type="http://schemas.openxmlformats.org/officeDocument/2006/relationships/slide" Target="slides/slide943.xml"/><Relationship Id="rId73" Type="http://schemas.openxmlformats.org/officeDocument/2006/relationships/slide" Target="slides/slide72.xml"/><Relationship Id="rId169" Type="http://schemas.openxmlformats.org/officeDocument/2006/relationships/slide" Target="slides/slide168.xml"/><Relationship Id="rId376" Type="http://schemas.openxmlformats.org/officeDocument/2006/relationships/slide" Target="slides/slide375.xml"/><Relationship Id="rId583" Type="http://schemas.openxmlformats.org/officeDocument/2006/relationships/slide" Target="slides/slide582.xml"/><Relationship Id="rId790" Type="http://schemas.openxmlformats.org/officeDocument/2006/relationships/slide" Target="slides/slide789.xml"/><Relationship Id="rId804" Type="http://schemas.openxmlformats.org/officeDocument/2006/relationships/slide" Target="slides/slide803.xml"/><Relationship Id="rId4" Type="http://schemas.openxmlformats.org/officeDocument/2006/relationships/slide" Target="slides/slide3.xml"/><Relationship Id="rId236" Type="http://schemas.openxmlformats.org/officeDocument/2006/relationships/slide" Target="slides/slide235.xml"/><Relationship Id="rId443" Type="http://schemas.openxmlformats.org/officeDocument/2006/relationships/slide" Target="slides/slide442.xml"/><Relationship Id="rId650" Type="http://schemas.openxmlformats.org/officeDocument/2006/relationships/slide" Target="slides/slide649.xml"/><Relationship Id="rId888" Type="http://schemas.openxmlformats.org/officeDocument/2006/relationships/slide" Target="slides/slide887.xml"/><Relationship Id="rId1073" Type="http://schemas.openxmlformats.org/officeDocument/2006/relationships/slide" Target="slides/slide1072.xml"/><Relationship Id="rId303" Type="http://schemas.openxmlformats.org/officeDocument/2006/relationships/slide" Target="slides/slide302.xml"/><Relationship Id="rId748" Type="http://schemas.openxmlformats.org/officeDocument/2006/relationships/slide" Target="slides/slide747.xml"/><Relationship Id="rId955" Type="http://schemas.openxmlformats.org/officeDocument/2006/relationships/slide" Target="slides/slide954.xml"/><Relationship Id="rId1140" Type="http://schemas.openxmlformats.org/officeDocument/2006/relationships/slide" Target="slides/slide1139.xml"/><Relationship Id="rId84" Type="http://schemas.openxmlformats.org/officeDocument/2006/relationships/slide" Target="slides/slide83.xml"/><Relationship Id="rId387" Type="http://schemas.openxmlformats.org/officeDocument/2006/relationships/slide" Target="slides/slide386.xml"/><Relationship Id="rId510" Type="http://schemas.openxmlformats.org/officeDocument/2006/relationships/slide" Target="slides/slide509.xml"/><Relationship Id="rId594" Type="http://schemas.openxmlformats.org/officeDocument/2006/relationships/slide" Target="slides/slide593.xml"/><Relationship Id="rId608" Type="http://schemas.openxmlformats.org/officeDocument/2006/relationships/slide" Target="slides/slide607.xml"/><Relationship Id="rId815" Type="http://schemas.openxmlformats.org/officeDocument/2006/relationships/slide" Target="slides/slide814.xml"/><Relationship Id="rId247" Type="http://schemas.openxmlformats.org/officeDocument/2006/relationships/slide" Target="slides/slide246.xml"/><Relationship Id="rId899" Type="http://schemas.openxmlformats.org/officeDocument/2006/relationships/slide" Target="slides/slide898.xml"/><Relationship Id="rId1000" Type="http://schemas.openxmlformats.org/officeDocument/2006/relationships/slide" Target="slides/slide999.xml"/><Relationship Id="rId1084" Type="http://schemas.openxmlformats.org/officeDocument/2006/relationships/slide" Target="slides/slide1083.xml"/><Relationship Id="rId107" Type="http://schemas.openxmlformats.org/officeDocument/2006/relationships/slide" Target="slides/slide106.xml"/><Relationship Id="rId454" Type="http://schemas.openxmlformats.org/officeDocument/2006/relationships/slide" Target="slides/slide453.xml"/><Relationship Id="rId661" Type="http://schemas.openxmlformats.org/officeDocument/2006/relationships/slide" Target="slides/slide660.xml"/><Relationship Id="rId759" Type="http://schemas.openxmlformats.org/officeDocument/2006/relationships/slide" Target="slides/slide758.xml"/><Relationship Id="rId966" Type="http://schemas.openxmlformats.org/officeDocument/2006/relationships/slide" Target="slides/slide965.xml"/><Relationship Id="rId11" Type="http://schemas.openxmlformats.org/officeDocument/2006/relationships/slide" Target="slides/slide10.xml"/><Relationship Id="rId314" Type="http://schemas.openxmlformats.org/officeDocument/2006/relationships/slide" Target="slides/slide313.xml"/><Relationship Id="rId398" Type="http://schemas.openxmlformats.org/officeDocument/2006/relationships/slide" Target="slides/slide397.xml"/><Relationship Id="rId521" Type="http://schemas.openxmlformats.org/officeDocument/2006/relationships/slide" Target="slides/slide520.xml"/><Relationship Id="rId619" Type="http://schemas.openxmlformats.org/officeDocument/2006/relationships/slide" Target="slides/slide618.xml"/><Relationship Id="rId1151" Type="http://schemas.openxmlformats.org/officeDocument/2006/relationships/slide" Target="slides/slide1150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826" Type="http://schemas.openxmlformats.org/officeDocument/2006/relationships/slide" Target="slides/slide825.xml"/><Relationship Id="rId1011" Type="http://schemas.openxmlformats.org/officeDocument/2006/relationships/slide" Target="slides/slide1010.xml"/><Relationship Id="rId1109" Type="http://schemas.openxmlformats.org/officeDocument/2006/relationships/slide" Target="slides/slide1108.xml"/><Relationship Id="rId258" Type="http://schemas.openxmlformats.org/officeDocument/2006/relationships/slide" Target="slides/slide257.xml"/><Relationship Id="rId465" Type="http://schemas.openxmlformats.org/officeDocument/2006/relationships/slide" Target="slides/slide464.xml"/><Relationship Id="rId672" Type="http://schemas.openxmlformats.org/officeDocument/2006/relationships/slide" Target="slides/slide671.xml"/><Relationship Id="rId1095" Type="http://schemas.openxmlformats.org/officeDocument/2006/relationships/slide" Target="slides/slide1094.xml"/><Relationship Id="rId22" Type="http://schemas.openxmlformats.org/officeDocument/2006/relationships/slide" Target="slides/slide21.xml"/><Relationship Id="rId118" Type="http://schemas.openxmlformats.org/officeDocument/2006/relationships/slide" Target="slides/slide117.xml"/><Relationship Id="rId325" Type="http://schemas.openxmlformats.org/officeDocument/2006/relationships/slide" Target="slides/slide324.xml"/><Relationship Id="rId532" Type="http://schemas.openxmlformats.org/officeDocument/2006/relationships/slide" Target="slides/slide531.xml"/><Relationship Id="rId977" Type="http://schemas.openxmlformats.org/officeDocument/2006/relationships/slide" Target="slides/slide976.xml"/><Relationship Id="rId1162" Type="http://schemas.openxmlformats.org/officeDocument/2006/relationships/slide" Target="slides/slide1161.xml"/><Relationship Id="rId171" Type="http://schemas.openxmlformats.org/officeDocument/2006/relationships/slide" Target="slides/slide170.xml"/><Relationship Id="rId837" Type="http://schemas.openxmlformats.org/officeDocument/2006/relationships/slide" Target="slides/slide836.xml"/><Relationship Id="rId1022" Type="http://schemas.openxmlformats.org/officeDocument/2006/relationships/slide" Target="slides/slide1021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GB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GB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99B365-ADAF-554C-9563-90BDF4DF917C}" type="datetimeFigureOut">
              <a:rPr lang="en-US" smtClean="0"/>
              <a:t>4/1/2019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E93248-A475-D441-8EFE-C6997F006EE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8724948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GB" smtClean="0"/>
              <a:t>Click to edit Master text styles</a:t>
            </a:r>
          </a:p>
          <a:p>
            <a:pPr lvl="1"/>
            <a:r>
              <a:rPr lang="en-GB" smtClean="0"/>
              <a:t>Second level</a:t>
            </a:r>
          </a:p>
          <a:p>
            <a:pPr lvl="2"/>
            <a:r>
              <a:rPr lang="en-GB" smtClean="0"/>
              <a:t>Third level</a:t>
            </a:r>
          </a:p>
          <a:p>
            <a:pPr lvl="3"/>
            <a:r>
              <a:rPr lang="en-GB" smtClean="0"/>
              <a:t>Fourth level</a:t>
            </a:r>
          </a:p>
          <a:p>
            <a:pPr lvl="4"/>
            <a:r>
              <a:rPr lang="en-GB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99B365-ADAF-554C-9563-90BDF4DF917C}" type="datetimeFigureOut">
              <a:rPr lang="en-US" smtClean="0"/>
              <a:t>4/1/2019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E93248-A475-D441-8EFE-C6997F006EE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10563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GB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GB" smtClean="0"/>
              <a:t>Click to edit Master text styles</a:t>
            </a:r>
          </a:p>
          <a:p>
            <a:pPr lvl="1"/>
            <a:r>
              <a:rPr lang="en-GB" smtClean="0"/>
              <a:t>Second level</a:t>
            </a:r>
          </a:p>
          <a:p>
            <a:pPr lvl="2"/>
            <a:r>
              <a:rPr lang="en-GB" smtClean="0"/>
              <a:t>Third level</a:t>
            </a:r>
          </a:p>
          <a:p>
            <a:pPr lvl="3"/>
            <a:r>
              <a:rPr lang="en-GB" smtClean="0"/>
              <a:t>Fourth level</a:t>
            </a:r>
          </a:p>
          <a:p>
            <a:pPr lvl="4"/>
            <a:r>
              <a:rPr lang="en-GB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99B365-ADAF-554C-9563-90BDF4DF917C}" type="datetimeFigureOut">
              <a:rPr lang="en-US" smtClean="0"/>
              <a:t>4/1/2019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E93248-A475-D441-8EFE-C6997F006EE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023734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GB" smtClean="0"/>
              <a:t>Click to edit Master text styles</a:t>
            </a:r>
          </a:p>
          <a:p>
            <a:pPr lvl="1"/>
            <a:r>
              <a:rPr lang="en-GB" smtClean="0"/>
              <a:t>Second level</a:t>
            </a:r>
          </a:p>
          <a:p>
            <a:pPr lvl="2"/>
            <a:r>
              <a:rPr lang="en-GB" smtClean="0"/>
              <a:t>Third level</a:t>
            </a:r>
          </a:p>
          <a:p>
            <a:pPr lvl="3"/>
            <a:r>
              <a:rPr lang="en-GB" smtClean="0"/>
              <a:t>Fourth level</a:t>
            </a:r>
          </a:p>
          <a:p>
            <a:pPr lvl="4"/>
            <a:r>
              <a:rPr lang="en-GB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99B365-ADAF-554C-9563-90BDF4DF917C}" type="datetimeFigureOut">
              <a:rPr lang="en-US" smtClean="0"/>
              <a:t>4/1/2019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E93248-A475-D441-8EFE-C6997F006EE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286060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GB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99B365-ADAF-554C-9563-90BDF4DF917C}" type="datetimeFigureOut">
              <a:rPr lang="en-US" smtClean="0"/>
              <a:t>4/1/2019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E93248-A475-D441-8EFE-C6997F006EE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4348569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 smtClean="0"/>
              <a:t>Click to edit Master text styles</a:t>
            </a:r>
          </a:p>
          <a:p>
            <a:pPr lvl="1"/>
            <a:r>
              <a:rPr lang="en-GB" smtClean="0"/>
              <a:t>Second level</a:t>
            </a:r>
          </a:p>
          <a:p>
            <a:pPr lvl="2"/>
            <a:r>
              <a:rPr lang="en-GB" smtClean="0"/>
              <a:t>Third level</a:t>
            </a:r>
          </a:p>
          <a:p>
            <a:pPr lvl="3"/>
            <a:r>
              <a:rPr lang="en-GB" smtClean="0"/>
              <a:t>Fourth level</a:t>
            </a:r>
          </a:p>
          <a:p>
            <a:pPr lvl="4"/>
            <a:r>
              <a:rPr lang="en-GB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 smtClean="0"/>
              <a:t>Click to edit Master text styles</a:t>
            </a:r>
          </a:p>
          <a:p>
            <a:pPr lvl="1"/>
            <a:r>
              <a:rPr lang="en-GB" smtClean="0"/>
              <a:t>Second level</a:t>
            </a:r>
          </a:p>
          <a:p>
            <a:pPr lvl="2"/>
            <a:r>
              <a:rPr lang="en-GB" smtClean="0"/>
              <a:t>Third level</a:t>
            </a:r>
          </a:p>
          <a:p>
            <a:pPr lvl="3"/>
            <a:r>
              <a:rPr lang="en-GB" smtClean="0"/>
              <a:t>Fourth level</a:t>
            </a:r>
          </a:p>
          <a:p>
            <a:pPr lvl="4"/>
            <a:r>
              <a:rPr lang="en-GB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99B365-ADAF-554C-9563-90BDF4DF917C}" type="datetimeFigureOut">
              <a:rPr lang="en-US" smtClean="0"/>
              <a:t>4/1/2019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E93248-A475-D441-8EFE-C6997F006EE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4765647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 smtClean="0"/>
              <a:t>Click to edit Master text styles</a:t>
            </a:r>
          </a:p>
          <a:p>
            <a:pPr lvl="1"/>
            <a:r>
              <a:rPr lang="en-GB" smtClean="0"/>
              <a:t>Second level</a:t>
            </a:r>
          </a:p>
          <a:p>
            <a:pPr lvl="2"/>
            <a:r>
              <a:rPr lang="en-GB" smtClean="0"/>
              <a:t>Third level</a:t>
            </a:r>
          </a:p>
          <a:p>
            <a:pPr lvl="3"/>
            <a:r>
              <a:rPr lang="en-GB" smtClean="0"/>
              <a:t>Fourth level</a:t>
            </a:r>
          </a:p>
          <a:p>
            <a:pPr lvl="4"/>
            <a:r>
              <a:rPr lang="en-GB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 smtClean="0"/>
              <a:t>Click to edit Master text styles</a:t>
            </a:r>
          </a:p>
          <a:p>
            <a:pPr lvl="1"/>
            <a:r>
              <a:rPr lang="en-GB" smtClean="0"/>
              <a:t>Second level</a:t>
            </a:r>
          </a:p>
          <a:p>
            <a:pPr lvl="2"/>
            <a:r>
              <a:rPr lang="en-GB" smtClean="0"/>
              <a:t>Third level</a:t>
            </a:r>
          </a:p>
          <a:p>
            <a:pPr lvl="3"/>
            <a:r>
              <a:rPr lang="en-GB" smtClean="0"/>
              <a:t>Fourth level</a:t>
            </a:r>
          </a:p>
          <a:p>
            <a:pPr lvl="4"/>
            <a:r>
              <a:rPr lang="en-GB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99B365-ADAF-554C-9563-90BDF4DF917C}" type="datetimeFigureOut">
              <a:rPr lang="en-US" smtClean="0"/>
              <a:t>4/1/2019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E93248-A475-D441-8EFE-C6997F006EE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2433004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99B365-ADAF-554C-9563-90BDF4DF917C}" type="datetimeFigureOut">
              <a:rPr lang="en-US" smtClean="0"/>
              <a:t>4/1/2019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E93248-A475-D441-8EFE-C6997F006EE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948951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99B365-ADAF-554C-9563-90BDF4DF917C}" type="datetimeFigureOut">
              <a:rPr lang="en-US" smtClean="0"/>
              <a:t>4/1/2019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E93248-A475-D441-8EFE-C6997F006EE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512732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GB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GB" smtClean="0"/>
              <a:t>Click to edit Master text styles</a:t>
            </a:r>
          </a:p>
          <a:p>
            <a:pPr lvl="1"/>
            <a:r>
              <a:rPr lang="en-GB" smtClean="0"/>
              <a:t>Second level</a:t>
            </a:r>
          </a:p>
          <a:p>
            <a:pPr lvl="2"/>
            <a:r>
              <a:rPr lang="en-GB" smtClean="0"/>
              <a:t>Third level</a:t>
            </a:r>
          </a:p>
          <a:p>
            <a:pPr lvl="3"/>
            <a:r>
              <a:rPr lang="en-GB" smtClean="0"/>
              <a:t>Fourth level</a:t>
            </a:r>
          </a:p>
          <a:p>
            <a:pPr lvl="4"/>
            <a:r>
              <a:rPr lang="en-GB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99B365-ADAF-554C-9563-90BDF4DF917C}" type="datetimeFigureOut">
              <a:rPr lang="en-US" smtClean="0"/>
              <a:t>4/1/2019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E93248-A475-D441-8EFE-C6997F006EE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366838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GB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99B365-ADAF-554C-9563-90BDF4DF917C}" type="datetimeFigureOut">
              <a:rPr lang="en-US" smtClean="0"/>
              <a:t>4/1/2019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E93248-A475-D441-8EFE-C6997F006EE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075573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GB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GB" smtClean="0"/>
              <a:t>Click to edit Master text styles</a:t>
            </a:r>
          </a:p>
          <a:p>
            <a:pPr lvl="1"/>
            <a:r>
              <a:rPr lang="en-GB" smtClean="0"/>
              <a:t>Second level</a:t>
            </a:r>
          </a:p>
          <a:p>
            <a:pPr lvl="2"/>
            <a:r>
              <a:rPr lang="en-GB" smtClean="0"/>
              <a:t>Third level</a:t>
            </a:r>
          </a:p>
          <a:p>
            <a:pPr lvl="3"/>
            <a:r>
              <a:rPr lang="en-GB" smtClean="0"/>
              <a:t>Fourth level</a:t>
            </a:r>
          </a:p>
          <a:p>
            <a:pPr lvl="4"/>
            <a:r>
              <a:rPr lang="en-GB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E99B365-ADAF-554C-9563-90BDF4DF917C}" type="datetimeFigureOut">
              <a:rPr lang="en-US" smtClean="0"/>
              <a:t>4/1/2019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5E93248-A475-D441-8EFE-C6997F006EE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800220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4572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17" Type="http://schemas.openxmlformats.org/officeDocument/2006/relationships/slide" Target="slide698.xml"/><Relationship Id="rId21" Type="http://schemas.openxmlformats.org/officeDocument/2006/relationships/slide" Target="slide116.xml"/><Relationship Id="rId42" Type="http://schemas.openxmlformats.org/officeDocument/2006/relationships/slide" Target="slide248.xml"/><Relationship Id="rId63" Type="http://schemas.openxmlformats.org/officeDocument/2006/relationships/slide" Target="slide374.xml"/><Relationship Id="rId84" Type="http://schemas.openxmlformats.org/officeDocument/2006/relationships/slide" Target="slide500.xml"/><Relationship Id="rId138" Type="http://schemas.openxmlformats.org/officeDocument/2006/relationships/slide" Target="slide824.xml"/><Relationship Id="rId159" Type="http://schemas.openxmlformats.org/officeDocument/2006/relationships/slide" Target="slide950.xml"/><Relationship Id="rId170" Type="http://schemas.openxmlformats.org/officeDocument/2006/relationships/slide" Target="slide1016.xml"/><Relationship Id="rId191" Type="http://schemas.openxmlformats.org/officeDocument/2006/relationships/slide" Target="slide1142.xml"/><Relationship Id="rId196" Type="http://schemas.openxmlformats.org/officeDocument/2006/relationships/slide" Target="slide1172.xml"/><Relationship Id="rId200" Type="http://schemas.openxmlformats.org/officeDocument/2006/relationships/slide" Target="slide1196.xml"/><Relationship Id="rId16" Type="http://schemas.openxmlformats.org/officeDocument/2006/relationships/slide" Target="slide86.xml"/><Relationship Id="rId107" Type="http://schemas.openxmlformats.org/officeDocument/2006/relationships/slide" Target="slide638.xml"/><Relationship Id="rId11" Type="http://schemas.openxmlformats.org/officeDocument/2006/relationships/slide" Target="slide56.xml"/><Relationship Id="rId32" Type="http://schemas.openxmlformats.org/officeDocument/2006/relationships/slide" Target="slide188.xml"/><Relationship Id="rId37" Type="http://schemas.openxmlformats.org/officeDocument/2006/relationships/slide" Target="slide218.xml"/><Relationship Id="rId53" Type="http://schemas.openxmlformats.org/officeDocument/2006/relationships/slide" Target="slide314.xml"/><Relationship Id="rId58" Type="http://schemas.openxmlformats.org/officeDocument/2006/relationships/slide" Target="slide344.xml"/><Relationship Id="rId74" Type="http://schemas.openxmlformats.org/officeDocument/2006/relationships/slide" Target="slide440.xml"/><Relationship Id="rId79" Type="http://schemas.openxmlformats.org/officeDocument/2006/relationships/slide" Target="slide470.xml"/><Relationship Id="rId102" Type="http://schemas.openxmlformats.org/officeDocument/2006/relationships/slide" Target="slide608.xml"/><Relationship Id="rId123" Type="http://schemas.openxmlformats.org/officeDocument/2006/relationships/slide" Target="slide734.xml"/><Relationship Id="rId128" Type="http://schemas.openxmlformats.org/officeDocument/2006/relationships/slide" Target="slide764.xml"/><Relationship Id="rId144" Type="http://schemas.openxmlformats.org/officeDocument/2006/relationships/slide" Target="slide860.xml"/><Relationship Id="rId149" Type="http://schemas.openxmlformats.org/officeDocument/2006/relationships/slide" Target="slide890.xml"/><Relationship Id="rId5" Type="http://schemas.openxmlformats.org/officeDocument/2006/relationships/slide" Target="slide20.xml"/><Relationship Id="rId90" Type="http://schemas.openxmlformats.org/officeDocument/2006/relationships/slide" Target="slide536.xml"/><Relationship Id="rId95" Type="http://schemas.openxmlformats.org/officeDocument/2006/relationships/slide" Target="slide566.xml"/><Relationship Id="rId160" Type="http://schemas.openxmlformats.org/officeDocument/2006/relationships/slide" Target="slide956.xml"/><Relationship Id="rId165" Type="http://schemas.openxmlformats.org/officeDocument/2006/relationships/slide" Target="slide986.xml"/><Relationship Id="rId181" Type="http://schemas.openxmlformats.org/officeDocument/2006/relationships/slide" Target="slide1082.xml"/><Relationship Id="rId186" Type="http://schemas.openxmlformats.org/officeDocument/2006/relationships/slide" Target="slide1112.xml"/><Relationship Id="rId22" Type="http://schemas.openxmlformats.org/officeDocument/2006/relationships/slide" Target="slide122.xml"/><Relationship Id="rId27" Type="http://schemas.openxmlformats.org/officeDocument/2006/relationships/slide" Target="slide152.xml"/><Relationship Id="rId43" Type="http://schemas.openxmlformats.org/officeDocument/2006/relationships/slide" Target="slide254.xml"/><Relationship Id="rId48" Type="http://schemas.openxmlformats.org/officeDocument/2006/relationships/slide" Target="slide284.xml"/><Relationship Id="rId64" Type="http://schemas.openxmlformats.org/officeDocument/2006/relationships/slide" Target="slide380.xml"/><Relationship Id="rId69" Type="http://schemas.openxmlformats.org/officeDocument/2006/relationships/slide" Target="slide410.xml"/><Relationship Id="rId113" Type="http://schemas.openxmlformats.org/officeDocument/2006/relationships/slide" Target="slide674.xml"/><Relationship Id="rId118" Type="http://schemas.openxmlformats.org/officeDocument/2006/relationships/slide" Target="slide704.xml"/><Relationship Id="rId134" Type="http://schemas.openxmlformats.org/officeDocument/2006/relationships/slide" Target="slide800.xml"/><Relationship Id="rId139" Type="http://schemas.openxmlformats.org/officeDocument/2006/relationships/slide" Target="slide830.xml"/><Relationship Id="rId80" Type="http://schemas.openxmlformats.org/officeDocument/2006/relationships/slide" Target="slide476.xml"/><Relationship Id="rId85" Type="http://schemas.openxmlformats.org/officeDocument/2006/relationships/slide" Target="slide506.xml"/><Relationship Id="rId150" Type="http://schemas.openxmlformats.org/officeDocument/2006/relationships/slide" Target="slide896.xml"/><Relationship Id="rId155" Type="http://schemas.openxmlformats.org/officeDocument/2006/relationships/slide" Target="slide926.xml"/><Relationship Id="rId171" Type="http://schemas.openxmlformats.org/officeDocument/2006/relationships/slide" Target="slide1022.xml"/><Relationship Id="rId176" Type="http://schemas.openxmlformats.org/officeDocument/2006/relationships/slide" Target="slide1052.xml"/><Relationship Id="rId192" Type="http://schemas.openxmlformats.org/officeDocument/2006/relationships/slide" Target="slide1148.xml"/><Relationship Id="rId197" Type="http://schemas.openxmlformats.org/officeDocument/2006/relationships/slide" Target="slide1178.xml"/><Relationship Id="rId12" Type="http://schemas.openxmlformats.org/officeDocument/2006/relationships/slide" Target="slide62.xml"/><Relationship Id="rId17" Type="http://schemas.openxmlformats.org/officeDocument/2006/relationships/slide" Target="slide92.xml"/><Relationship Id="rId33" Type="http://schemas.openxmlformats.org/officeDocument/2006/relationships/slide" Target="slide194.xml"/><Relationship Id="rId38" Type="http://schemas.openxmlformats.org/officeDocument/2006/relationships/slide" Target="slide224.xml"/><Relationship Id="rId59" Type="http://schemas.openxmlformats.org/officeDocument/2006/relationships/slide" Target="slide350.xml"/><Relationship Id="rId103" Type="http://schemas.openxmlformats.org/officeDocument/2006/relationships/slide" Target="slide614.xml"/><Relationship Id="rId108" Type="http://schemas.openxmlformats.org/officeDocument/2006/relationships/slide" Target="slide644.xml"/><Relationship Id="rId124" Type="http://schemas.openxmlformats.org/officeDocument/2006/relationships/slide" Target="slide740.xml"/><Relationship Id="rId129" Type="http://schemas.openxmlformats.org/officeDocument/2006/relationships/slide" Target="slide770.xml"/><Relationship Id="rId54" Type="http://schemas.openxmlformats.org/officeDocument/2006/relationships/slide" Target="slide320.xml"/><Relationship Id="rId70" Type="http://schemas.openxmlformats.org/officeDocument/2006/relationships/slide" Target="slide416.xml"/><Relationship Id="rId75" Type="http://schemas.openxmlformats.org/officeDocument/2006/relationships/slide" Target="slide446.xml"/><Relationship Id="rId91" Type="http://schemas.openxmlformats.org/officeDocument/2006/relationships/slide" Target="slide542.xml"/><Relationship Id="rId96" Type="http://schemas.openxmlformats.org/officeDocument/2006/relationships/slide" Target="slide572.xml"/><Relationship Id="rId140" Type="http://schemas.openxmlformats.org/officeDocument/2006/relationships/slide" Target="slide836.xml"/><Relationship Id="rId145" Type="http://schemas.openxmlformats.org/officeDocument/2006/relationships/slide" Target="slide866.xml"/><Relationship Id="rId161" Type="http://schemas.openxmlformats.org/officeDocument/2006/relationships/slide" Target="slide962.xml"/><Relationship Id="rId166" Type="http://schemas.openxmlformats.org/officeDocument/2006/relationships/slide" Target="slide992.xml"/><Relationship Id="rId182" Type="http://schemas.openxmlformats.org/officeDocument/2006/relationships/slide" Target="slide1088.xml"/><Relationship Id="rId187" Type="http://schemas.openxmlformats.org/officeDocument/2006/relationships/slide" Target="slide1118.xml"/><Relationship Id="rId1" Type="http://schemas.openxmlformats.org/officeDocument/2006/relationships/slideLayout" Target="../slideLayouts/slideLayout7.xml"/><Relationship Id="rId6" Type="http://schemas.openxmlformats.org/officeDocument/2006/relationships/slide" Target="slide26.xml"/><Relationship Id="rId23" Type="http://schemas.openxmlformats.org/officeDocument/2006/relationships/slide" Target="slide128.xml"/><Relationship Id="rId28" Type="http://schemas.openxmlformats.org/officeDocument/2006/relationships/slide" Target="slide158.xml"/><Relationship Id="rId49" Type="http://schemas.openxmlformats.org/officeDocument/2006/relationships/slide" Target="slide290.xml"/><Relationship Id="rId114" Type="http://schemas.openxmlformats.org/officeDocument/2006/relationships/slide" Target="slide680.xml"/><Relationship Id="rId119" Type="http://schemas.openxmlformats.org/officeDocument/2006/relationships/slide" Target="slide710.xml"/><Relationship Id="rId44" Type="http://schemas.openxmlformats.org/officeDocument/2006/relationships/slide" Target="slide260.xml"/><Relationship Id="rId60" Type="http://schemas.openxmlformats.org/officeDocument/2006/relationships/slide" Target="slide356.xml"/><Relationship Id="rId65" Type="http://schemas.openxmlformats.org/officeDocument/2006/relationships/slide" Target="slide386.xml"/><Relationship Id="rId81" Type="http://schemas.openxmlformats.org/officeDocument/2006/relationships/slide" Target="slide482.xml"/><Relationship Id="rId86" Type="http://schemas.openxmlformats.org/officeDocument/2006/relationships/slide" Target="slide512.xml"/><Relationship Id="rId130" Type="http://schemas.openxmlformats.org/officeDocument/2006/relationships/slide" Target="slide776.xml"/><Relationship Id="rId135" Type="http://schemas.openxmlformats.org/officeDocument/2006/relationships/slide" Target="slide806.xml"/><Relationship Id="rId151" Type="http://schemas.openxmlformats.org/officeDocument/2006/relationships/slide" Target="slide902.xml"/><Relationship Id="rId156" Type="http://schemas.openxmlformats.org/officeDocument/2006/relationships/slide" Target="slide932.xml"/><Relationship Id="rId177" Type="http://schemas.openxmlformats.org/officeDocument/2006/relationships/slide" Target="slide1058.xml"/><Relationship Id="rId198" Type="http://schemas.openxmlformats.org/officeDocument/2006/relationships/slide" Target="slide1184.xml"/><Relationship Id="rId172" Type="http://schemas.openxmlformats.org/officeDocument/2006/relationships/slide" Target="slide1028.xml"/><Relationship Id="rId193" Type="http://schemas.openxmlformats.org/officeDocument/2006/relationships/slide" Target="slide1154.xml"/><Relationship Id="rId13" Type="http://schemas.openxmlformats.org/officeDocument/2006/relationships/slide" Target="slide68.xml"/><Relationship Id="rId18" Type="http://schemas.openxmlformats.org/officeDocument/2006/relationships/slide" Target="slide98.xml"/><Relationship Id="rId39" Type="http://schemas.openxmlformats.org/officeDocument/2006/relationships/slide" Target="slide230.xml"/><Relationship Id="rId109" Type="http://schemas.openxmlformats.org/officeDocument/2006/relationships/slide" Target="slide650.xml"/><Relationship Id="rId34" Type="http://schemas.openxmlformats.org/officeDocument/2006/relationships/slide" Target="slide200.xml"/><Relationship Id="rId50" Type="http://schemas.openxmlformats.org/officeDocument/2006/relationships/slide" Target="slide296.xml"/><Relationship Id="rId55" Type="http://schemas.openxmlformats.org/officeDocument/2006/relationships/slide" Target="slide326.xml"/><Relationship Id="rId76" Type="http://schemas.openxmlformats.org/officeDocument/2006/relationships/slide" Target="slide452.xml"/><Relationship Id="rId97" Type="http://schemas.openxmlformats.org/officeDocument/2006/relationships/slide" Target="slide578.xml"/><Relationship Id="rId104" Type="http://schemas.openxmlformats.org/officeDocument/2006/relationships/slide" Target="slide620.xml"/><Relationship Id="rId120" Type="http://schemas.openxmlformats.org/officeDocument/2006/relationships/slide" Target="slide716.xml"/><Relationship Id="rId125" Type="http://schemas.openxmlformats.org/officeDocument/2006/relationships/slide" Target="slide746.xml"/><Relationship Id="rId141" Type="http://schemas.openxmlformats.org/officeDocument/2006/relationships/slide" Target="slide842.xml"/><Relationship Id="rId146" Type="http://schemas.openxmlformats.org/officeDocument/2006/relationships/slide" Target="slide872.xml"/><Relationship Id="rId167" Type="http://schemas.openxmlformats.org/officeDocument/2006/relationships/slide" Target="slide998.xml"/><Relationship Id="rId188" Type="http://schemas.openxmlformats.org/officeDocument/2006/relationships/slide" Target="slide1124.xml"/><Relationship Id="rId7" Type="http://schemas.openxmlformats.org/officeDocument/2006/relationships/slide" Target="slide32.xml"/><Relationship Id="rId71" Type="http://schemas.openxmlformats.org/officeDocument/2006/relationships/slide" Target="slide422.xml"/><Relationship Id="rId92" Type="http://schemas.openxmlformats.org/officeDocument/2006/relationships/slide" Target="slide548.xml"/><Relationship Id="rId162" Type="http://schemas.openxmlformats.org/officeDocument/2006/relationships/slide" Target="slide968.xml"/><Relationship Id="rId183" Type="http://schemas.openxmlformats.org/officeDocument/2006/relationships/slide" Target="slide1094.xml"/><Relationship Id="rId2" Type="http://schemas.openxmlformats.org/officeDocument/2006/relationships/slide" Target="slide2.xml"/><Relationship Id="rId29" Type="http://schemas.openxmlformats.org/officeDocument/2006/relationships/slide" Target="slide164.xml"/><Relationship Id="rId24" Type="http://schemas.openxmlformats.org/officeDocument/2006/relationships/slide" Target="slide134.xml"/><Relationship Id="rId40" Type="http://schemas.openxmlformats.org/officeDocument/2006/relationships/slide" Target="slide236.xml"/><Relationship Id="rId45" Type="http://schemas.openxmlformats.org/officeDocument/2006/relationships/slide" Target="slide266.xml"/><Relationship Id="rId66" Type="http://schemas.openxmlformats.org/officeDocument/2006/relationships/slide" Target="slide392.xml"/><Relationship Id="rId87" Type="http://schemas.openxmlformats.org/officeDocument/2006/relationships/slide" Target="slide518.xml"/><Relationship Id="rId110" Type="http://schemas.openxmlformats.org/officeDocument/2006/relationships/slide" Target="slide656.xml"/><Relationship Id="rId115" Type="http://schemas.openxmlformats.org/officeDocument/2006/relationships/slide" Target="slide686.xml"/><Relationship Id="rId131" Type="http://schemas.openxmlformats.org/officeDocument/2006/relationships/slide" Target="slide782.xml"/><Relationship Id="rId136" Type="http://schemas.openxmlformats.org/officeDocument/2006/relationships/slide" Target="slide812.xml"/><Relationship Id="rId157" Type="http://schemas.openxmlformats.org/officeDocument/2006/relationships/slide" Target="slide938.xml"/><Relationship Id="rId178" Type="http://schemas.openxmlformats.org/officeDocument/2006/relationships/slide" Target="slide1064.xml"/><Relationship Id="rId61" Type="http://schemas.openxmlformats.org/officeDocument/2006/relationships/slide" Target="slide362.xml"/><Relationship Id="rId82" Type="http://schemas.openxmlformats.org/officeDocument/2006/relationships/slide" Target="slide488.xml"/><Relationship Id="rId152" Type="http://schemas.openxmlformats.org/officeDocument/2006/relationships/slide" Target="slide908.xml"/><Relationship Id="rId173" Type="http://schemas.openxmlformats.org/officeDocument/2006/relationships/slide" Target="slide1034.xml"/><Relationship Id="rId194" Type="http://schemas.openxmlformats.org/officeDocument/2006/relationships/slide" Target="slide1160.xml"/><Relationship Id="rId199" Type="http://schemas.openxmlformats.org/officeDocument/2006/relationships/slide" Target="slide1190.xml"/><Relationship Id="rId19" Type="http://schemas.openxmlformats.org/officeDocument/2006/relationships/slide" Target="slide104.xml"/><Relationship Id="rId14" Type="http://schemas.openxmlformats.org/officeDocument/2006/relationships/slide" Target="slide74.xml"/><Relationship Id="rId30" Type="http://schemas.openxmlformats.org/officeDocument/2006/relationships/slide" Target="slide170.xml"/><Relationship Id="rId35" Type="http://schemas.openxmlformats.org/officeDocument/2006/relationships/slide" Target="slide206.xml"/><Relationship Id="rId56" Type="http://schemas.openxmlformats.org/officeDocument/2006/relationships/slide" Target="slide332.xml"/><Relationship Id="rId77" Type="http://schemas.openxmlformats.org/officeDocument/2006/relationships/slide" Target="slide458.xml"/><Relationship Id="rId100" Type="http://schemas.openxmlformats.org/officeDocument/2006/relationships/slide" Target="slide596.xml"/><Relationship Id="rId105" Type="http://schemas.openxmlformats.org/officeDocument/2006/relationships/slide" Target="slide626.xml"/><Relationship Id="rId126" Type="http://schemas.openxmlformats.org/officeDocument/2006/relationships/slide" Target="slide752.xml"/><Relationship Id="rId147" Type="http://schemas.openxmlformats.org/officeDocument/2006/relationships/slide" Target="slide878.xml"/><Relationship Id="rId168" Type="http://schemas.openxmlformats.org/officeDocument/2006/relationships/slide" Target="slide1004.xml"/><Relationship Id="rId8" Type="http://schemas.openxmlformats.org/officeDocument/2006/relationships/slide" Target="slide38.xml"/><Relationship Id="rId51" Type="http://schemas.openxmlformats.org/officeDocument/2006/relationships/slide" Target="slide302.xml"/><Relationship Id="rId72" Type="http://schemas.openxmlformats.org/officeDocument/2006/relationships/slide" Target="slide428.xml"/><Relationship Id="rId93" Type="http://schemas.openxmlformats.org/officeDocument/2006/relationships/slide" Target="slide554.xml"/><Relationship Id="rId98" Type="http://schemas.openxmlformats.org/officeDocument/2006/relationships/slide" Target="slide584.xml"/><Relationship Id="rId121" Type="http://schemas.openxmlformats.org/officeDocument/2006/relationships/slide" Target="slide722.xml"/><Relationship Id="rId142" Type="http://schemas.openxmlformats.org/officeDocument/2006/relationships/slide" Target="slide848.xml"/><Relationship Id="rId163" Type="http://schemas.openxmlformats.org/officeDocument/2006/relationships/slide" Target="slide974.xml"/><Relationship Id="rId184" Type="http://schemas.openxmlformats.org/officeDocument/2006/relationships/slide" Target="slide1100.xml"/><Relationship Id="rId189" Type="http://schemas.openxmlformats.org/officeDocument/2006/relationships/slide" Target="slide1130.xml"/><Relationship Id="rId3" Type="http://schemas.openxmlformats.org/officeDocument/2006/relationships/slide" Target="slide8.xml"/><Relationship Id="rId25" Type="http://schemas.openxmlformats.org/officeDocument/2006/relationships/slide" Target="slide140.xml"/><Relationship Id="rId46" Type="http://schemas.openxmlformats.org/officeDocument/2006/relationships/slide" Target="slide272.xml"/><Relationship Id="rId67" Type="http://schemas.openxmlformats.org/officeDocument/2006/relationships/slide" Target="slide398.xml"/><Relationship Id="rId116" Type="http://schemas.openxmlformats.org/officeDocument/2006/relationships/slide" Target="slide692.xml"/><Relationship Id="rId137" Type="http://schemas.openxmlformats.org/officeDocument/2006/relationships/slide" Target="slide818.xml"/><Relationship Id="rId158" Type="http://schemas.openxmlformats.org/officeDocument/2006/relationships/slide" Target="slide944.xml"/><Relationship Id="rId20" Type="http://schemas.openxmlformats.org/officeDocument/2006/relationships/slide" Target="slide110.xml"/><Relationship Id="rId41" Type="http://schemas.openxmlformats.org/officeDocument/2006/relationships/slide" Target="slide242.xml"/><Relationship Id="rId62" Type="http://schemas.openxmlformats.org/officeDocument/2006/relationships/slide" Target="slide368.xml"/><Relationship Id="rId83" Type="http://schemas.openxmlformats.org/officeDocument/2006/relationships/slide" Target="slide494.xml"/><Relationship Id="rId88" Type="http://schemas.openxmlformats.org/officeDocument/2006/relationships/slide" Target="slide524.xml"/><Relationship Id="rId111" Type="http://schemas.openxmlformats.org/officeDocument/2006/relationships/slide" Target="slide662.xml"/><Relationship Id="rId132" Type="http://schemas.openxmlformats.org/officeDocument/2006/relationships/slide" Target="slide788.xml"/><Relationship Id="rId153" Type="http://schemas.openxmlformats.org/officeDocument/2006/relationships/slide" Target="slide914.xml"/><Relationship Id="rId174" Type="http://schemas.openxmlformats.org/officeDocument/2006/relationships/slide" Target="slide1040.xml"/><Relationship Id="rId179" Type="http://schemas.openxmlformats.org/officeDocument/2006/relationships/slide" Target="slide1070.xml"/><Relationship Id="rId195" Type="http://schemas.openxmlformats.org/officeDocument/2006/relationships/slide" Target="slide1166.xml"/><Relationship Id="rId190" Type="http://schemas.openxmlformats.org/officeDocument/2006/relationships/slide" Target="slide1136.xml"/><Relationship Id="rId15" Type="http://schemas.openxmlformats.org/officeDocument/2006/relationships/slide" Target="slide80.xml"/><Relationship Id="rId36" Type="http://schemas.openxmlformats.org/officeDocument/2006/relationships/slide" Target="slide212.xml"/><Relationship Id="rId57" Type="http://schemas.openxmlformats.org/officeDocument/2006/relationships/slide" Target="slide338.xml"/><Relationship Id="rId106" Type="http://schemas.openxmlformats.org/officeDocument/2006/relationships/slide" Target="slide632.xml"/><Relationship Id="rId127" Type="http://schemas.openxmlformats.org/officeDocument/2006/relationships/slide" Target="slide758.xml"/><Relationship Id="rId10" Type="http://schemas.openxmlformats.org/officeDocument/2006/relationships/slide" Target="slide50.xml"/><Relationship Id="rId31" Type="http://schemas.openxmlformats.org/officeDocument/2006/relationships/slide" Target="slide182.xml"/><Relationship Id="rId52" Type="http://schemas.openxmlformats.org/officeDocument/2006/relationships/slide" Target="slide308.xml"/><Relationship Id="rId73" Type="http://schemas.openxmlformats.org/officeDocument/2006/relationships/slide" Target="slide434.xml"/><Relationship Id="rId78" Type="http://schemas.openxmlformats.org/officeDocument/2006/relationships/slide" Target="slide464.xml"/><Relationship Id="rId94" Type="http://schemas.openxmlformats.org/officeDocument/2006/relationships/slide" Target="slide560.xml"/><Relationship Id="rId99" Type="http://schemas.openxmlformats.org/officeDocument/2006/relationships/slide" Target="slide590.xml"/><Relationship Id="rId101" Type="http://schemas.openxmlformats.org/officeDocument/2006/relationships/slide" Target="slide602.xml"/><Relationship Id="rId122" Type="http://schemas.openxmlformats.org/officeDocument/2006/relationships/slide" Target="slide728.xml"/><Relationship Id="rId143" Type="http://schemas.openxmlformats.org/officeDocument/2006/relationships/slide" Target="slide854.xml"/><Relationship Id="rId148" Type="http://schemas.openxmlformats.org/officeDocument/2006/relationships/slide" Target="slide884.xml"/><Relationship Id="rId164" Type="http://schemas.openxmlformats.org/officeDocument/2006/relationships/slide" Target="slide980.xml"/><Relationship Id="rId169" Type="http://schemas.openxmlformats.org/officeDocument/2006/relationships/slide" Target="slide1010.xml"/><Relationship Id="rId185" Type="http://schemas.openxmlformats.org/officeDocument/2006/relationships/slide" Target="slide1106.xml"/><Relationship Id="rId4" Type="http://schemas.openxmlformats.org/officeDocument/2006/relationships/slide" Target="slide14.xml"/><Relationship Id="rId9" Type="http://schemas.openxmlformats.org/officeDocument/2006/relationships/slide" Target="slide44.xml"/><Relationship Id="rId180" Type="http://schemas.openxmlformats.org/officeDocument/2006/relationships/slide" Target="slide1076.xml"/><Relationship Id="rId26" Type="http://schemas.openxmlformats.org/officeDocument/2006/relationships/slide" Target="slide146.xml"/><Relationship Id="rId47" Type="http://schemas.openxmlformats.org/officeDocument/2006/relationships/slide" Target="slide278.xml"/><Relationship Id="rId68" Type="http://schemas.openxmlformats.org/officeDocument/2006/relationships/slide" Target="slide404.xml"/><Relationship Id="rId89" Type="http://schemas.openxmlformats.org/officeDocument/2006/relationships/slide" Target="slide530.xml"/><Relationship Id="rId112" Type="http://schemas.openxmlformats.org/officeDocument/2006/relationships/slide" Target="slide668.xml"/><Relationship Id="rId133" Type="http://schemas.openxmlformats.org/officeDocument/2006/relationships/slide" Target="slide794.xml"/><Relationship Id="rId154" Type="http://schemas.openxmlformats.org/officeDocument/2006/relationships/slide" Target="slide920.xml"/><Relationship Id="rId175" Type="http://schemas.openxmlformats.org/officeDocument/2006/relationships/slide" Target="slide1046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0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0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0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0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0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0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0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0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0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0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0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0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0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8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0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8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9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0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0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0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8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9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1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7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1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9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1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9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1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2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2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em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em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em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em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em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8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8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9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0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2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0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2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2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2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em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em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2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em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2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em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2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em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2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2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2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2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2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2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7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2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9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2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9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2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0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3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0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3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3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3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3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3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3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3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3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em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3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3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8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3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8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3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3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9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3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9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0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4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4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4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em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4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4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4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4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4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4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4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4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4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em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8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4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tif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8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tif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9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4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tif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0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5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0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5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tif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5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5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tif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tif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tif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tif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5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tif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tif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5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tif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tif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5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tif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em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tif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5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5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5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5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5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5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7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5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9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5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9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5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em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0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6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0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6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6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6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6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6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6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6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6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6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6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8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6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8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6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6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9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6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9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0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7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7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7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7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7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7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7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7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7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7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7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7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8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7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8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9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7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0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8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0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8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8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8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8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8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8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8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8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8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8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8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8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7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8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9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8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9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8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0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9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0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9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9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9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9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9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9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9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9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9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9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8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9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8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9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9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9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9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9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09589980"/>
              </p:ext>
            </p:extLst>
          </p:nvPr>
        </p:nvGraphicFramePr>
        <p:xfrm>
          <a:off x="502121" y="941916"/>
          <a:ext cx="3825288" cy="47777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3754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37548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637548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637548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637548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637548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2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3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4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5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6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2</a:t>
                      </a: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7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8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9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0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1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3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2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3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4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5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6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4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7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8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9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20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21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5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22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23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24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25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26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6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27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28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29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30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30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7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31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32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33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34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35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8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36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37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38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39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40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9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41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42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43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44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45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10</a:t>
                      </a: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46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47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48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49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50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11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51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52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53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54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55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12</a:t>
                      </a: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56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57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58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59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60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1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13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61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62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63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64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65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2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14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66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67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68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69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70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3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15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71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72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73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74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75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4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16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76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77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78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79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80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5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17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81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82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83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84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85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6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18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86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87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88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89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90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7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19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91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92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93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94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95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8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20</a:t>
                      </a: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96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97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98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99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00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9"/>
                  </a:ext>
                </a:extLst>
              </a:tr>
            </a:tbl>
          </a:graphicData>
        </a:graphic>
      </p:graphicFrame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95535972"/>
              </p:ext>
            </p:extLst>
          </p:nvPr>
        </p:nvGraphicFramePr>
        <p:xfrm>
          <a:off x="4651964" y="941916"/>
          <a:ext cx="3852336" cy="47777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4205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42056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642056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642056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642056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642056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21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01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02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03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04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05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22</a:t>
                      </a: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06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07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08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09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10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23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11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12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13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14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15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24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16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17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18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19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20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25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21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22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23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24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25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26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26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27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28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29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30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27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31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32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33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34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35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28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36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37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38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39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40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29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41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42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43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44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45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30</a:t>
                      </a: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46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47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48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49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50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31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51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52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53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54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55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32</a:t>
                      </a: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56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57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58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59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60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1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33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61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62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63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64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65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2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34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66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67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68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69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70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3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35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71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72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73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74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75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4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36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76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77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78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79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80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5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37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81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82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83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84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85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6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38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86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87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88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89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90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7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39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91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92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93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94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95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8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40</a:t>
                      </a: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96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97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98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99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200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19"/>
                  </a:ext>
                </a:extLst>
              </a:tr>
            </a:tbl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475075" y="311272"/>
            <a:ext cx="77046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>
                <a:latin typeface="Avenir Book"/>
                <a:cs typeface="Avenir Book"/>
              </a:rPr>
              <a:t>View slideshow then click the session you wish to run</a:t>
            </a:r>
          </a:p>
        </p:txBody>
      </p:sp>
    </p:spTree>
    <p:extLst>
      <p:ext uri="{BB962C8B-B14F-4D97-AF65-F5344CB8AC3E}">
        <p14:creationId xmlns:p14="http://schemas.microsoft.com/office/powerpoint/2010/main" val="1494616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8808304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+ 4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38 + 62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2?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128 − 10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120 + ☐ = 210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124 = 90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610 − 606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de-DE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× 7 = 7, so 7 ÷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11:07 am in 24 hour clock format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From 3:01 am, how many minutes until 3:19 am?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727221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4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38303163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+ ☐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54 + 46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Halve 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184 − 10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91 + ☐ = 150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83 = 60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931 − 926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de-DE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5 = 45, so 45 ÷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8:13 am in 24 hour clock format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From 2:46 am, how many minutes until 3:22 am?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313462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34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66740378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3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78 + ☐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142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128 + ☐ = 130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33 = 20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279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5 = 10, so 10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01:19 in 12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From 20:26, how many minutes until 20:53?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79112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34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79191363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÷ ☐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24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25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01775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34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8096586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158 × 20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4866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4546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2.8 × 5.2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5.6 ÷ 1000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(−5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1.436 to 1 decimal place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9615 to 2 s.f.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(−1,−1)?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2/3 of 9?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79641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34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92511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34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20423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0389656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0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34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10004922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☐ + 3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+ 80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85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182 + ☐ = 190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179 = 29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4705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4698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6 = 18, so 18 ÷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7:14 am in 24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From 08:22, how many minutes until 08:35?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989563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34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92620623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÷ ☐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÷ ☐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☐ = 18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25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24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35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278879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34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5558962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85 × 12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1766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884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6.2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45.863 ÷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(−6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(−2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9.1466 to 3 decimal places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(−4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(−6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0.00863 to 2 s.f.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(−1,−1)?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5/9 of 81?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662267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34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608213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4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62046424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☐ = 40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20 ÷ ☐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80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6 = 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7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 ÷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920177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34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319353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0422468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0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34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78812881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+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+ 86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9?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116 + ☐ = 120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181 = 80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3568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3566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4 = 28, so 28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16:39 in 12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From 5:04 am, how many minutes until 6:01 am?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8758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34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9503160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☐ = 18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50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40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45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388142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34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49243743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347 × 76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11181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8220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4.9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9.575 ÷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(−2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0.635 to 1 decimal place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(−6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0.006401 to 2 s.f.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(1,1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2/4 of 12?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819423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34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652511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34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92575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0737742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0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34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 smtClean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12449053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 + ☐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2?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138 + ☐ = 140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88 = 10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517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× 7 = 7, so 7 ÷ 1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19:24 in 12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From 6:28 am, how many minutes until 6:58 am?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188180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34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8453721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 ÷ ☐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50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18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50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045416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4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83836305"/>
              </p:ext>
            </p:extLst>
          </p:nvPr>
        </p:nvGraphicFramePr>
        <p:xfrm>
          <a:off x="444499" y="2019564"/>
          <a:ext cx="8202083" cy="4709063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1/3 of 12?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225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6543 − 5498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9.8 × 4.8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100% as a decimal number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1.23 + 46.27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(−24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÷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(−3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If a = 7 b = 7 and c = 2, what is the value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of</a:t>
                      </a:r>
                    </a:p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ac / 2b 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(−3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−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(−7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highest common factor of 23 and 20?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886496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34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16716171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747 × 53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13688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6928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1.1 × 4.3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4.895 ÷ 1000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0.7346 to 2 decimal places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88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1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1,2)?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4/7 of 42?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628145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34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284789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35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146228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3492741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0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35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67382923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+ 7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7?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98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99 + 80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81 + 80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39 + 5 = 39 + 1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301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+ 904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+ 3 + 3 + 3 = ☐ ×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+ 87 = 10 + 80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707767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35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04925126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18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40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10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☐ = 42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☐ = 90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is-I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56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72844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35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21287797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752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5 + 5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7.55 ÷ 0.1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1.57 + 6.42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(−3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4 b = 6 and c = 9, what is the value of 2ab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c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(−6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31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value of √169?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115% of £180?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064554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35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68954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35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36198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2446973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4  Session 2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29250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35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4129067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9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26?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113 + 30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+ 47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+ 5 = 8 + 2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384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380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+ 560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+ 7 + 7 + 7 + 7 = ☐ ×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92 + 77 = 92 + 70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895341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35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36167891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6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60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☐ = 54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☐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☐ = 63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 ÷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873319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35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23060413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364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97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57.26 ÷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t-B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 + 5.22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÷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(−8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2 b = 5 and c = 4, what is the value of (2b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a)²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(−3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34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11 squared?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25% of £30?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824474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35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42138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35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97567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8881543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0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35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6643069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+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23?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79 + 50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41 + 38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+ 14 = 54 + 6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985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982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+ 209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5 + 5 + 5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31 + 32 = 31 + 30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445776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35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03559901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32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64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☐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☐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☐ = 36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 ÷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10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40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970228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35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4877816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÷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÷ 3 + 9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71.76 ÷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63.66 + 4.65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(−4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2 b = 2 and c = 8, what is the value of ac / 2b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39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11²?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55% of £120?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18959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35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9887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4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959740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35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193634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3769478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0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35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4889919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+ 5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61?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111 + 50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23 + 22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62 + 9 = 62 + 8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600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597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+ 499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+ 2 + 2 = ☐ ×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 + 18 = 28 + 10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784155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35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56092929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64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 ÷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☐ = 54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81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45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80841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35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40679494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5321842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74591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231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÷ 3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23.94 ÷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22.46 + 5.98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÷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(−2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8 b = 9 and c = 6, what is the value of (2b/c)²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(−2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highest common factor of 2 and 26?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(−4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squared?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50% of £200?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490611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35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98381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35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100067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4860347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0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35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 smtClean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34307809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98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+ 50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62 + 63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 + 11 = 14 + 6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689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681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+ 696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4 + 4 + 4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91 + 67 = 91 + 60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513967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35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4129853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54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16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80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40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36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÷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50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325681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5336593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0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35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17236363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330 ÷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+ 5 ×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15.69 ÷ 0.5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+ 7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(−8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(−8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5 b = 7 and c = 4, what is the value of c / (b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a)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40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square root of 81?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15% of £20?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374933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35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393834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36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035644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9684436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0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36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66812580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☐ + 3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22?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189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55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=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77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 = 77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+ 976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+ 2 + 2 = ☐ ×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2 = 10, so 10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96790" y="167494"/>
            <a:ext cx="1549791" cy="15696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536464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36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49280049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49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14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18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32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450559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36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70389698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242 + 2047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(7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4)² + 1 ×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1000 × 2.73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44 </a:t>
                      </a:r>
                      <a:r>
                        <a:rPr lang="hr-HR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8.85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64/80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Difference between 2 and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−2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19 a multiple of 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cube root of 125?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7/1 = 49/☐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04982" y="595974"/>
            <a:ext cx="2641600" cy="8509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797830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36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93308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36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86638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6366756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4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13533279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+ ☐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+ 96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3?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80 − 10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40 + ☐ = 130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81 = 70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722 − 719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de-DE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2 = 12, so 12 ÷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5:56 pm in 24 hour clock format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From 8:13 am, how many minutes until 9:13 am?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633094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36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44123661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☐ + 5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130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135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= 1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37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 = 37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+ 502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2 + 2 + 2 + 2 + 2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9 = 45, so 45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1:50 pm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896823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36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69388381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21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32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340051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36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78041382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2109 + 6973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√36 + 6 ÷ 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0.35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96.42 </a:t>
                      </a:r>
                      <a:r>
                        <a:rPr lang="hr-HR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55.13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56/70 in its simplest form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13 a multiple of 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2 cubed?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9/7 = 18/☐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17682" y="533538"/>
            <a:ext cx="2628900" cy="825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71011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36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378772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36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90558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0368805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0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36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33713882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☐ + 13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33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140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73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= 51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+ 572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+ 9 = ☐ ×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7 = 21, so 21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3:00 pm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5244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36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00710129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63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 ÷ ☐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☐ = 14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☐ = 63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45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÷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16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16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28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835061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36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6030635"/>
              </p:ext>
            </p:extLst>
          </p:nvPr>
        </p:nvGraphicFramePr>
        <p:xfrm>
          <a:off x="444499" y="2019564"/>
          <a:ext cx="8202083" cy="4768701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400 + 519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√16 + 12 ÷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5.76 × 1000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86.95 </a:t>
                      </a:r>
                      <a:r>
                        <a:rPr lang="hr-HR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33.5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4/12 in its simplest form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Which is the lowest number,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−10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or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lowest common multiple of 3 and 7?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484014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∛64?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7/4 = ☐/28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28782" y="533538"/>
            <a:ext cx="2717800" cy="825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66354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36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172871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4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4453521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49 ÷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☐ = 64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÷ ☐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 ÷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9 = 54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7 = 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÷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006760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36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438368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9720088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0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36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1878911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+ ☐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99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189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83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=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= 19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+ 516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+ 3 + 3 + 3 + 3 = ☐ ×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7 = 21, so 21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95744" y="167494"/>
            <a:ext cx="1550838" cy="15120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37988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36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8985269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18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050113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36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80670678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6721 + 9029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(8 + 3)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is-I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1000 × 6.08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75.02 </a:t>
                      </a:r>
                      <a:r>
                        <a:rPr lang="nb-NO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nb-NO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69.12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24/32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Difference between 5 and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−5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29 a multiple of 9?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cube root of 1000?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1/10 = ☐/40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04982" y="500724"/>
            <a:ext cx="2641600" cy="91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46171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36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532376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36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97903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0438536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0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36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 smtClean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51994373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☐ + 10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14?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104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= 3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89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= 89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+ 922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8 + 8 + 8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7 = 21, so 21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00672" y="167494"/>
            <a:ext cx="1745910" cy="17459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467735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36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50823041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28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☐ = 35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72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32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298291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4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3518545"/>
              </p:ext>
            </p:extLst>
          </p:nvPr>
        </p:nvGraphicFramePr>
        <p:xfrm>
          <a:off x="444499" y="2019564"/>
          <a:ext cx="8202083" cy="4709063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5/7 of 63?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498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15939 − 9001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6.63 × 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89.9% as a decimal number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85.83 + 9.4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(−30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÷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(−10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If a = 8 b = 7 and c = 7, what is the value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of</a:t>
                      </a:r>
                    </a:p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∛a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+ </a:t>
                      </a:r>
                      <a:r>
                        <a:rPr lang="en-US" sz="1800" b="0" i="0" u="none" strike="noStrike" baseline="0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bc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(−10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−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(−6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highest common factor of 8 and 2?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60191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36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09171049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760 + 1437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(1 + 29) ÷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29.785 × 1000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</a:t>
                      </a:r>
                      <a:r>
                        <a:rPr lang="hr-HR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6.7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8/32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Difference between 5 and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−9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lowest common multiple of 7 and 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3³?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6/10 = 30/☐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28782" y="552588"/>
            <a:ext cx="2717800" cy="787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46420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36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63503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37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15910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3800735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0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37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88539869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+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99 + ☐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9?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152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104 + ☐ = 110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122 = 82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5970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5961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8 = 40, so 40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11:19 am in 24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was it 25 minutes before 22:12?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731370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37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25901742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6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10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☐ = 60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42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64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14536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37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75475859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172 × 91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1081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853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73889036 in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words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52.02 ÷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(−6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54.7161 to 1 decimal place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(−4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0.8652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1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(0,2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5/7 of 56?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13471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37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08429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37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160103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8547440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4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822716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37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13852795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☐ + 2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☐ + 4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2?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69 + ☐ = 70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126 = 106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4 = 20, so 20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18:34 in 12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will it be 11 minutes after 6:48 am?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649991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37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03776529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48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10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6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316488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37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22658839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838 × 27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19323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9976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9664313 in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words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4.97 ÷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(−4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27.3682 to 3 decimal places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(−7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(−8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592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1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(−2,−1)?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2/4 of 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62159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37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02064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37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419372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0510682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0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37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4403139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+ 1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89 + ☐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123 + ☐ = 130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166 = 90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8529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8523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8 = 40, so 40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11:59 pm in 24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was it 16 minutes before 06:19?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965929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37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1214467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 ÷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÷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40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45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6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43377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37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62702538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37 × 59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17692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8922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Sixty Four Thousand, Five Hundred and Eighty Five in digits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952.546 ÷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4.2512 to 3 decimal places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(−4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0.0119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2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(0,1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2/4 of 12?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62326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37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437913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1458303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30 ÷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☐ =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54 ÷ ☐ = 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40 ÷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5 = 15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8 = 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24 ÷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510268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4  Session 4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409151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37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804350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7351682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37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31461363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3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☐ + 49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92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172 + ☐ = 180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108 = 20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730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8 = 40, so 40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21:00 in 12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was it 40 minutes before 15:26?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989699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37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22514531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6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 ÷ ☐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 ÷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580934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37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94628069"/>
              </p:ext>
            </p:extLst>
          </p:nvPr>
        </p:nvGraphicFramePr>
        <p:xfrm>
          <a:off x="444499" y="2019564"/>
          <a:ext cx="8202083" cy="45640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141 × 97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uk-UA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17750 </a:t>
                      </a:r>
                      <a:r>
                        <a:rPr lang="uk-UA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uk-UA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9394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Fifty Nine Million, Five Hundred and Ninety Seven Thousand, Four Hundred and Forty Five in digits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0.56 ÷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(−4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0.753 to 1 decimal place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(−6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5233 to 2 s.f.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(1,1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4/5 of 35?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1803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37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31247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37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129484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7140888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37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 smtClean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21828518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☐ + 1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 + ☐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86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121 + ☐ = 130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127 = 107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7029 </a:t>
                      </a:r>
                      <a:r>
                        <a:rPr lang="fi-FI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7022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1 = 6, so 6 ÷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20:19 in 12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will it be 21 minutes after 5:27 pm?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82110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37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8492086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36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90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28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÷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861321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7074164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37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06810623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 × 47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14790 </a:t>
                      </a:r>
                      <a:r>
                        <a:rPr lang="fi-FI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8133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73517 in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words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223.81 ÷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(−7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0.4508 to 3 decimal places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(−6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33.0679 to 2 s.f.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(1,1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2/3 of 9?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49848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37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11271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38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15405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8347666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38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07601154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+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76?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177 + 20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93 + 90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+ 14 = 15 + 5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+ 740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73 + 15 = 73 + 10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1:40 pm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16:29 in 12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053488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38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9900644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9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21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6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50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t-IT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849806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38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0590582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196 ÷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4 + 5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0.3 as a fraction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8.49 + 96.99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(−24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(−6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10 b = 3 and c = 4, what is the value of 5a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bc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(−4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(−7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16 a factor of 33?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value of √121?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115% of £370?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859866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38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931340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38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70253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771082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4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31934579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+ 2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+ 80 =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4?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84 − 10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122 + ☐ = 200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82 = 12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588 − 585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de-DE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9 = 72, so 72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05:53 in 12 hour clock format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1:46 pm is how many minutes after 1:30 pm?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41656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38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53975640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+ 1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65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125 + 90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 + 47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75 + 10 = 75 + 5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+ 977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46 + 56 = 46 + 50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8:10 pm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10:59 in 12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133068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38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11675633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81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 ÷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÷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64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☐ = 42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35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 ÷ ☐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45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196000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38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19685914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252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+ 16 ÷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9/10 as a decimal number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+ 5.99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1 b = 4 and c = 4, what is the value of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2b³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(−5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10 squared?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35% of £100?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382291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38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174942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38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01501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8075085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38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96315381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8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98?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163 + 30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+ 25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31 + 16 = 31 + 9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+ 214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85 + 24 = 85 + 20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2:48 pm in 24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2592" y="167494"/>
            <a:ext cx="1623990" cy="16136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63621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38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9173328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9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35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☐ = 36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704096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38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30697617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308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÷ 5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r-F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25/100 = ☐ %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+ 1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÷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(−4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4 b = 2 and c = 5, what is the value of 2abc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c²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(−4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(−5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square root of 16?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150% of £10?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764308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38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61246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4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0383764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42 ÷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☐ = 24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÷ ☐ = 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4 = 16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7 = 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×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70 ÷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389130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38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8118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6498470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38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71632261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+ 7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99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57 + 70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26 + 27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25 + 6 = 25 + 5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+ 461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 + 67 = 10 + 60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2:42 am in 24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37248" y="167494"/>
            <a:ext cx="1709334" cy="16768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248226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38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9330456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☐ = 36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35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2774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38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30046957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728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80% as a fraction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56.79 + 9.61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(−5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2 b = 2 and c = 1, what is the value of √(a + b)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(−6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(−2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7 a factor of 21?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value of √144?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125% of £210?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284554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38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220564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38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74008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4564225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38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 smtClean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41923331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+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49?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111 + 40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 + 25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+ 10 = 3 + 7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+ 304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29 + 47 = 29 + 40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5:40 pm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6:47 am in 24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55254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38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83769638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15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54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15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869527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4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32847464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4/10 of 20?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489 ×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14704 − 8633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6.1 × 80.09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70% as a fraction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0.41 + 61.21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(−40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÷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(−5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If a = 6 b = 6 and c = 10, what is the value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of</a:t>
                      </a:r>
                    </a:p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2abc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 c</a:t>
                      </a:r>
                      <a:r>
                        <a:rPr lang="en-US" sz="1800" b="0" i="0" u="none" strike="noStrike" baseline="3000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(−6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−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(−6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Is 7 a factor of 24?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160840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38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90935605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285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93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÷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8/10 = ☐ %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1.28 + 74.41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(−81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6 b = 3 and c = 5, what is the value of 5a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bc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(−7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highest common factor of </a:t>
                      </a:r>
                      <a:r>
                        <a:rPr lang="en-US" sz="1600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 </a:t>
                      </a:r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and </a:t>
                      </a:r>
                      <a:r>
                        <a:rPr lang="en-US" sz="1600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15?</a:t>
                      </a:r>
                      <a:endParaRPr lang="en-US" sz="1600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3²?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80% of £230?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518352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38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14153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39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80450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3914872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39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80103789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☐ + 13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60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93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84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=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55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= 55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2 + 2 + 2 + 2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71 + 49 = 71 + 40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9:35 am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will it be 59 minutes after 21:04?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840520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39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63010642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9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27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849568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39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5914361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3196 + 5041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2² + 1 ×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1.08 × 1000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2.85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9/30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(−8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32 a multiple of 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4³?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3/2 = 24/☐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55782" y="533538"/>
            <a:ext cx="2590800" cy="825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772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39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861321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39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89550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47448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4  Session 4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93607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39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92156054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+ 11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66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141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154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=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38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38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+ 9 = ☐ ×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81 + 47 = 80 + 40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was it 17 minutes before 10:41 am?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49440" y="167494"/>
            <a:ext cx="1697142" cy="16647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94460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39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958539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56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72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10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32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21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15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695371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39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61126259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1976 + 1635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(5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4)² + 3 ×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72.382 ×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80.39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24.03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18/27 in its simplest form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Difference between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−5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and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46 a multiple of 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10 cubed?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1/9 = 9/☐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92282" y="413512"/>
            <a:ext cx="2654300" cy="812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72924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39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595047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39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412917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9265203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39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95736236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☐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38?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67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= 3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54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7 + 7 + 7 + 7 + 7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76 + 84 = 76 + 80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was it 48 minutes before 4:17 pm?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34078" y="167494"/>
            <a:ext cx="1712503" cy="17344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158539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39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6590898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÷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 ÷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381927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39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0925682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9346 + 7756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(33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3) ÷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6.68 ×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58.5 </a:t>
                      </a:r>
                      <a:r>
                        <a:rPr lang="hr-HR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46.28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6/42 in its simplest form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26 a multiple of 9?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(−2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cubed?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9/1 = 36/☐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79582" y="557874"/>
            <a:ext cx="2667000" cy="8763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42003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39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589085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4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24988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39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725335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8581377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39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38136350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+ 19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18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191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104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= 4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25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= 25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+ 5 + 5 + 5 + 5 = ☐ ×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+ 74 = 16 + 70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10:40 pm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was it 13 minutes before 9:41 pm?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141040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39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44309383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÷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÷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162432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39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67770300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591 + 9329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(27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3) ÷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0.31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99.78 </a:t>
                      </a:r>
                      <a:r>
                        <a:rPr lang="hr-HR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96.05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18/60 in its simplest form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Difference between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−3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16 a multiple of 7?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2 cubed?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8/3 = ☐/12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79582" y="576924"/>
            <a:ext cx="2667000" cy="863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93493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39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09705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39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07857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2394890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39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 smtClean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9198974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5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68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167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1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87 </a:t>
                      </a:r>
                      <a:r>
                        <a:rPr lang="fi-FI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 = 87 </a:t>
                      </a:r>
                      <a:r>
                        <a:rPr lang="fi-FI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  <a:r>
                        <a:rPr lang="fi-FI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4 + 4 + 4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88 + 26 = 80 + 20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6:55 pm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From 14:38, how many minutes until 15:26?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005664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39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604757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18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81 ÷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÷ ☐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21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÷ ☐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24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195727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5617225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39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79880954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529 + 9072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(4 + 66) ÷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1000 × 0.33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8.32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10/50 in its simplest form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lowest common multiple of 7 and 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∛125?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10/5 = ☐/25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79582" y="514488"/>
            <a:ext cx="2667000" cy="863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98005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39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61296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40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9411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0361794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08709868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1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☐ + 49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185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169 + ☐ = 170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43 = 20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7191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7184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6 = 42, so 42 ÷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5:00 am in 24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was it 45 minutes before 10:57 pm?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166222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92978890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☐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÷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☐ = 24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÷ ☐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49801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53130505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896 × 26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19443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9941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79881899 in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words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35.71 ÷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(−5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2.5146 to 1 decimal place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(−7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3535 to 1 s.f.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(−1,−2)?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1/2 of 14?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920464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465509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81510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8111331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4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95017247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+ 3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68 + ☐ =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4?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189 − 10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161 + ☐ = 240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74 = 24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629 − 627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de-DE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5 = 45, so 45 ÷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8:23 am in 24 hour clock format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2:15 pm is how many minutes after 2:05 pm?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048936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25423469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+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47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7?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190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91 + ☐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75 = 10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833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826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7 = 42, so 42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3:52 am in 24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was it 50 minutes before 08:15?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884592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4370703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18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48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514436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89028839"/>
              </p:ext>
            </p:extLst>
          </p:nvPr>
        </p:nvGraphicFramePr>
        <p:xfrm>
          <a:off x="444499" y="2019564"/>
          <a:ext cx="8202083" cy="45640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98 × 25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17471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8900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Six Million, Six Hundred and Nine Thousand, Seven Hundred and Twenty Three in digits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65 ÷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0.9032 to 2 decimal places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(−6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723 to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(−2,2)?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4/7 of 14?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1452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131497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70401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9332305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57453480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+ 4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26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2?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174 + ☐ = 180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198 = 68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5875 </a:t>
                      </a:r>
                      <a:r>
                        <a:rPr lang="fi-FI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5869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× 9 = 9, so 9 ÷ 1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19:26 in 12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From 2:40 pm, how many minutes until 2:55 pm?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80898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0095029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24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45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☐ = 36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22159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21297008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uk-UA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77 × 44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1275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94368 in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words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7.577 ÷ 1000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(−8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(−3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0.3556 to 3 decimal places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41 to 1 s.f.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(−1,−1)?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5/6 of 12?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07505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123113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4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1932403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24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☐ = 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45 ÷ ☐ =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40 ÷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1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3 =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÷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618299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679494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7266961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45133821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+ 4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45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3?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155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159 + ☐ = 160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133 = 110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8329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8321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8 = 40, so 40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10:21 pm in 24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From 2:48 pm, how many minutes until 3:01 pm?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350492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5823526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÷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☐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25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54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725019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49782454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486 × 54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11320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6970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Ninety Nine Thousand, Eight Hundred and Thirty Eight in digits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4.18 ÷ 1000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(−3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(−7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67.3899 to 1 decimal place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(−2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6.821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2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(2,2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1/3 of 12?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99907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1395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902333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0151049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 smtClean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41342848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☐ + 3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☐ + 36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150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174 + ☐ = 180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185 = 25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923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916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6 = 42, so 42 ÷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05:52 in 12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13:15 is how many minutes after 12:27?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511259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9311992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28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 ÷ ☐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42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669618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99738454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81 × 98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1596 − 837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9.1 × 13.13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20% as a fraction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4.98 + 15.59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(−18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÷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If a = 7 b = 5 and c = 3, what is the value of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3b</a:t>
                      </a:r>
                      <a:r>
                        <a:rPr lang="en-US" sz="1800" b="0" i="0" u="none" strike="noStrike" baseline="3000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−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(−4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Is 2 a factor of 12?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positive value of √64?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920313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4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96348188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4/6 of 30?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911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16071 − 8966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6.9 × 5.85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8/10 as a decimal number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23.8 + 0.55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(−18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÷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If a = 6 b = 8 and c = 4, what is the value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of</a:t>
                      </a:r>
                    </a:p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(2b/c)</a:t>
                      </a:r>
                      <a:r>
                        <a:rPr lang="en-US" sz="1800" b="0" i="0" u="none" strike="noStrike" baseline="3000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−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(−3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Is 1 a factor of 3?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994050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55406538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709 × 47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13951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7601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602471 in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words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269.44 ÷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(−8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3.7717 to 2 decimal places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(−4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(−7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0.002138 to 2 s.f.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(2,0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4/9 of 45?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444987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792633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4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44746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5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035556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39602707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5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69052327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+ 9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6?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Halve 24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143 + 60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94 + 97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41 + 10 = 41 + 9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+ 700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31 + 47 = 30 + 40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56?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4?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26561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5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1041064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21 ÷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☐ = 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÷ ☐ = 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×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30 ÷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2 = 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3 = 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63 ÷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000163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5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00874834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25% of £190?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6146 ÷ 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+ 5 × 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462.2 ÷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1000 × 0.64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69.12 − 9.2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35/49 in its simplest form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See number line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lowest common multiple of 6 and 8?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38368" y="287559"/>
            <a:ext cx="2308213" cy="13515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347909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5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370442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5  Session 2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432619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37864430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  Session 2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50253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5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1509134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+ 5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7?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Halve 57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93 + 30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82 + 84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87 + 11 = 87 + 3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+ 487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14 + 40 = 14 + 40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79?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7?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269148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5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58679835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÷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☐ = 16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35 ÷ ☐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÷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6 = 48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8 = 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70 ÷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354426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5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7827728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45% of £140?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3996 ÷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+ 10 ×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7.474 ÷ 0.2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0.939 × 1000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96.54 − 8.01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Simplify 2/18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Difference between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−10 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and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See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number line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lowest common multiple of 7 and 8?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97505" y="273996"/>
            <a:ext cx="2249077" cy="13169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183828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5  Session 2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614081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5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55582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6276284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5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32080939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+ 1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3?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Halve 94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44 + 40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20 + 23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83 + 10 = 83 + 7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+ 695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46 + 56 = 40 + 50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Double 25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5?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350885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5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41294075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28 ÷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☐ = 16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40 ÷ ☐ =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56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8 = 32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4 =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÷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056144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5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25403743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10% of £200?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1386 ÷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+ 2 ÷ 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47.915 ÷ 0.5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100 × 88.255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51 − 1.02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9/18 in its simplest form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Which is the lowest number,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−7 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or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−4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See number line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lowest common multiple of 5 and 6?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77702" y="252036"/>
            <a:ext cx="2368880" cy="13871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767391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5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903932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556972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5  Session 4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509407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8698972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5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62296569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+ 5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Double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59?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71 + 60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98 + 99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73 + 8 = 73 + 7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+ 712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25 + 60 = 20 + 60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40?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Halve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091748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5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7290334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80 ÷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☐ = 15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÷ ☐ = 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40 ÷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8 = 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10 =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÷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46958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5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0811759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5% of £100?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5292 ÷ 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90 − 4 ÷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15.22 ÷ 0.2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6.16 ×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32.68 − 3.54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24/80 in its simplest form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Difference between 6 and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−3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See number line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List the first 4 multiples of 12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193840" y="288877"/>
            <a:ext cx="2452742" cy="14362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547482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5  Session 4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7105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5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328303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259007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5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8744612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+ 7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9?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Halve 40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111 + 30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66 + 63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17 + 9 = 17 + 3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+ 468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33 + 70 = 30 + 70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Double 58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7?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122049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5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12917425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36 ÷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☐ = 15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56 ÷ ☐ = 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÷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9 =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6 =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18 ÷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974700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967082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5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33110666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125% of £150?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1710 ÷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85 − 15 ÷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28.82 ÷ 0.5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71.204 ×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25 − 1.33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Simplify 6/60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Which is the lowest number,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−4 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or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−3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See number line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List the first 4 multiples of 11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43730" y="258180"/>
            <a:ext cx="2402852" cy="14069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692849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5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55843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6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123498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348840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6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24830529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17 + ☐ =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36?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89 + 10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143 − 20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= 4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14 − 7 = 14 − 4 −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56 + 56 = ☐ × 56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Draw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hands on the clock face showing 7:05 pm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9?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Halve 48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6" name="Picture 5" descr="Clock_picture_pptx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87306" y="167494"/>
            <a:ext cx="1459275" cy="14545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942738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6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6686008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18 ÷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☐ = 63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32 ÷ ☐ =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÷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3 = 24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3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×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÷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090755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6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59615967"/>
              </p:ext>
            </p:extLst>
          </p:nvPr>
        </p:nvGraphicFramePr>
        <p:xfrm>
          <a:off x="444499" y="2019564"/>
          <a:ext cx="8202083" cy="451573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value of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(−15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squared?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986 + 3175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√64 + 8 ÷ 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780026 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in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words</a:t>
                      </a:r>
                      <a:r>
                        <a:rPr lang="nl-NL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.</a:t>
                      </a:r>
                      <a:r>
                        <a:rPr lang="nl-NL" sz="16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(</a:t>
                      </a:r>
                      <a:r>
                        <a:rPr lang="nl-NL" sz="1600" b="0" i="0" u="none" strike="noStrike" baseline="0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Use</a:t>
                      </a:r>
                      <a:r>
                        <a:rPr lang="nl-NL" sz="16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the </a:t>
                      </a:r>
                      <a:r>
                        <a:rPr lang="nl-NL" sz="1600" b="0" i="0" u="none" strike="noStrike" baseline="0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opposite</a:t>
                      </a:r>
                      <a:r>
                        <a:rPr lang="nl-NL" sz="16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page</a:t>
                      </a:r>
                      <a:r>
                        <a:rPr lang="nl-NL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nl-NL" sz="16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for</a:t>
                      </a:r>
                      <a:r>
                        <a:rPr lang="nl-NL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nl-NL" sz="16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your</a:t>
                      </a:r>
                      <a:r>
                        <a:rPr lang="nl-NL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nl-NL" sz="16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  <a:r>
                        <a:rPr lang="nl-NL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endParaRPr lang="en-US" sz="17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13.089 ÷ 1000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×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(−6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6.5254 to 2 d.p.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+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(−5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0.006435 to 1 s.f.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nb-NO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Letter at </a:t>
                      </a:r>
                      <a:r>
                        <a:rPr lang="nb-NO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(−2</a:t>
                      </a:r>
                      <a:r>
                        <a:rPr lang="nb-NO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, </a:t>
                      </a:r>
                      <a:r>
                        <a:rPr lang="nb-NO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−2</a:t>
                      </a:r>
                      <a:r>
                        <a:rPr lang="nb-NO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54451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6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888700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6  Session 2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433380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5573210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59609840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+ 2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63 + 37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Halve 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151 − 10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42 + ☐ = 60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108 = 28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332 − 330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de-DE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8 = 24, so 24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14:15 in 12 hour clock format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From 9:16 am, how many minutes until 10:04 am?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250812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6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93112211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+ ☐ =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Double 49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69 + 10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196 − 80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= 3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53 − 8 = 53 − 3 −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= 9 ×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Draw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hands on the clock face showing quarter to nine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8?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Halve 14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6" name="Picture 5" descr="Clock_picture_pptx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52266" y="167494"/>
            <a:ext cx="1494315" cy="14967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400615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6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38545113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28 ÷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☐ = 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28 ÷ ☐ =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×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÷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2 = 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7 = 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80 ÷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556300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6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21538042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value of 15 squared?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3530 + 6819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(8 − 2) ×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Twenty Four Thousand, Three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Hundred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in 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digits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43.537 ÷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(−8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× 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22.7383 to 1 d.p.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+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(−7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275 to 1 s.f.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nb-NO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Letter at (2, 1)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535136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6  Session 2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181798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6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49166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7355262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6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58655655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11 + ☐ =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34?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193 + 10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140 − 50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= 1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19 − 11 = 19 − 9 −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14 + 14 + 14 = ☐ × 14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time on the clock?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8?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72?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lock_picture_pptx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38226" y="299541"/>
            <a:ext cx="1308356" cy="13104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391145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6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3640624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÷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☐ =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90 ÷ ☐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30 ÷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10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8 = 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×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÷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323102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6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8120159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positive value of √16?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224 + 9070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(7 + 1) ×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Four Hundred and Sixty Two in digits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59.742 ÷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(−7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×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(−4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0.9451 to 2 d.p.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+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(−2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0.8243 to 3 s.f.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nb-NO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Letter at </a:t>
                      </a:r>
                      <a:r>
                        <a:rPr lang="nb-NO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</a:t>
                      </a:r>
                      <a:r>
                        <a:rPr lang="nb-NO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, 1)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324895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6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499359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54733903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24 ÷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☐ = 70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÷ ☐ = 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÷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7 = 14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6 = 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÷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141429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6  Session 4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57733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3257227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6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9601549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+ 17 =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Double 66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95 + 10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25 − 20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= 4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66 − 10 = 66 − 6 −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= 9 ×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time on the clock?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Double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59?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lock_picture_pptx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52266" y="170857"/>
            <a:ext cx="1494315" cy="14943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12051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6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34016255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×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 ÷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☐ = 25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÷ ☐ =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×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14 ÷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8 = 80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1 =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18 ÷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210402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6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27635547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positive value of √25?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1668 + 2809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(10 − 10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  <a:r>
                        <a:rPr lang="en-US" sz="1800" b="0" i="0" u="none" strike="noStrike" baseline="3000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+ 3 ×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Ten Thousand, Nine Hundred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in 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digits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62.487 ÷ 1000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(−7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45.4952 to 3 d.p.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(−4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+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(−3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0.002734 to 3 s.f.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nb-NO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Letter at (2, </a:t>
                      </a:r>
                      <a:r>
                        <a:rPr lang="nb-NO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−2</a:t>
                      </a:r>
                      <a:r>
                        <a:rPr lang="nb-NO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323886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6  Session 4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829251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6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27992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8793479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6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3339304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+ ☐ =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Double 54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22 + 10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44 − 40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= 2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75 − 11 = 75 − 5 −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+ 6 + 6 + 6 + 6 = 6 ×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time on the clock?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Double 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44?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lock_picture_pptx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48110" y="238271"/>
            <a:ext cx="1398472" cy="13961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995932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6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76831307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÷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☐ = 12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40 ÷ ☐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×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40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7 = 49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3 = 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48 ÷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000073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69606671"/>
              </p:ext>
            </p:extLst>
          </p:nvPr>
        </p:nvGraphicFramePr>
        <p:xfrm>
          <a:off x="444499" y="2019564"/>
          <a:ext cx="8202083" cy="4709063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725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7614 − 5253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6.1 ×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0.86 = ☐%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57 + 2.34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56 ÷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(−8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If a = 9 b = 10 and c = 5, what is the value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of</a:t>
                      </a:r>
                    </a:p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2ab − c 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(−2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−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highest common factor of 23 and 20?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value of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(−6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squared?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961955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6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11186658"/>
              </p:ext>
            </p:extLst>
          </p:nvPr>
        </p:nvGraphicFramePr>
        <p:xfrm>
          <a:off x="444499" y="2019564"/>
          <a:ext cx="8202083" cy="450049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value of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11</a:t>
                      </a:r>
                      <a:r>
                        <a:rPr lang="en-US" sz="1700" b="0" i="0" u="none" strike="noStrike" baseline="3000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?</a:t>
                      </a:r>
                      <a:endParaRPr lang="en-US" sz="17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7905 + 626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(10 − 9) × 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744620 in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words</a:t>
                      </a:r>
                      <a:r>
                        <a:rPr lang="nl-NL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.</a:t>
                      </a:r>
                      <a:r>
                        <a:rPr lang="nl-NL" sz="16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(</a:t>
                      </a:r>
                      <a:r>
                        <a:rPr lang="nl-NL" sz="1600" b="0" i="0" u="none" strike="noStrike" baseline="0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Use</a:t>
                      </a:r>
                      <a:r>
                        <a:rPr lang="nl-NL" sz="16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the </a:t>
                      </a:r>
                      <a:r>
                        <a:rPr lang="nl-NL" sz="1600" b="0" i="0" u="none" strike="noStrike" baseline="0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opposite</a:t>
                      </a:r>
                      <a:r>
                        <a:rPr lang="nl-NL" sz="16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page</a:t>
                      </a:r>
                      <a:r>
                        <a:rPr lang="nl-NL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nl-NL" sz="16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for</a:t>
                      </a:r>
                      <a:r>
                        <a:rPr lang="nl-NL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nl-NL" sz="16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your</a:t>
                      </a:r>
                      <a:r>
                        <a:rPr lang="nl-NL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nl-NL" sz="16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  <a:r>
                        <a:rPr lang="nl-NL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0.67 ÷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1.982 to 2 d.p.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(−3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+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(−6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0.2352 to 3 s.f.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nb-NO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Letter at (0, 1)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688638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6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914200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7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457674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0802798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7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10058156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+ 1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66 + ☐ =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6?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122 − 10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56 + ☐ = 90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56 = 26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199 − 194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de-DE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5 = 50, so 50 ÷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2:15 pm in 24 hour clock format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From 15:09, how many minutes until 15:30?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236892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7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62889515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60 ÷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☐ = 16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÷ ☐ = 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 ÷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5 =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4 = 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18 ÷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008731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7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36574522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List all the factors of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1/2 of 8?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65 × 38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11661 − 7509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8.2 × 3.5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173.2% as a decimal number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13 + 4.5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40 ÷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(−10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If a = 4 b = 5 and c = 7, what is the value of </a:t>
                      </a:r>
                      <a:endParaRPr lang="en-US" sz="1800" b="0" i="0" u="none" strike="noStrike" dirty="0" smtClean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3b − 2a 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7 −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(−5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484047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7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777548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7  Session 2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84821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34918900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71210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7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1392908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+ 2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75 + ☐ =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Halve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159 − 10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61 + ☐ = 130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96 = 60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712 − 711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de-DE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× 9 = 9, so 9 ÷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17:39 in 12 hour clock format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From 01:49, how many minutes until 02:29?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464428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7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967228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28 ÷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× ☐ = 36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24 ÷ ☐ =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8 = 40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2 = 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21271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7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78932941"/>
              </p:ext>
            </p:extLst>
          </p:nvPr>
        </p:nvGraphicFramePr>
        <p:xfrm>
          <a:off x="444499" y="2019564"/>
          <a:ext cx="8202083" cy="4709063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highest common factor of 11 and 3?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4/5 of 5?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666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18897 − 9897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4.61 ×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17% as a decimal number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11 + 8.69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(−8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÷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If a = 2 b = 2 and c = 8, what is the value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of</a:t>
                      </a:r>
                    </a:p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ac</a:t>
                      </a:r>
                      <a:r>
                        <a:rPr lang="en-US" sz="1800" b="0" i="0" u="none" strike="noStrike" baseline="3000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+ 2 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6 −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(−8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559621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7  Session 2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698378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7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72972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1811449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7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44292935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+ ☐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+ 58 =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Halve 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158 − 10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91 + ☐ = 180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114 = 24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104 − 100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de-DE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8 = 16, so 16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02:29 in 12 hour clock format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4:14 pm is how many minutes after 3:56 pm?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445765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7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0140649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18 ÷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☐ = 15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20 ÷ ☐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70 ÷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2 =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3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÷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904316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7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73004964"/>
              </p:ext>
            </p:extLst>
          </p:nvPr>
        </p:nvGraphicFramePr>
        <p:xfrm>
          <a:off x="444499" y="2019564"/>
          <a:ext cx="8202083" cy="4709063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highest common factor of 24 and 4?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4/6 of 6?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549 ×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6062 − 3640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8.7 × 85.92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0.83 = ☐%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11 + 1.14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(−30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÷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(−5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If a = 10 b = 6 and c = 4, what is the value of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3b − (a + c) 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4 −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(−2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678756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7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63208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08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MATHS NINJA!</a:t>
            </a:r>
          </a:p>
          <a:p>
            <a:pPr algn="ctr"/>
            <a:r>
              <a:rPr lang="en-US" sz="2000" b="1" dirty="0" smtClean="0">
                <a:solidFill>
                  <a:srgbClr val="7030A0"/>
                </a:solidFill>
                <a:latin typeface="Avenir Book"/>
                <a:cs typeface="Avenir Book"/>
              </a:rPr>
              <a:t>SPRING TERM 2 HOMEWORK</a:t>
            </a:r>
          </a:p>
          <a:p>
            <a:pPr algn="ctr"/>
            <a:endParaRPr lang="en-US" sz="2000" b="1" dirty="0" smtClean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  <a:p>
            <a:pPr algn="ctr"/>
            <a:r>
              <a:rPr lang="en-US" sz="2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NAME:________________________________</a:t>
            </a:r>
            <a:endParaRPr lang="en-US" sz="20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160639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  Session 4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9072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7  Session 4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170415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6331444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7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05442530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+ 1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+ 78 =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Halve 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165 − 10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116 + ☐ = 130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66 = 20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186 − 182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de-DE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5 = 35, so 35 ÷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12:10 pm in 24 hour clock format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1:57 am is how many minutes after 1:13 am?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145055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7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48011283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36 ÷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☐ = 80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15 ÷ ☐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16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10 = 60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10 =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24 ÷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65694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7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80490943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Is 10 a factor of 36?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2/4 of 4?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344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18797 − 9492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1.6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0.56 = ☐%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15 + 0.47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 ÷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(−4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If a = 1 b = 4 and c = 9, what is the value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of</a:t>
                      </a:r>
                    </a:p>
                    <a:p>
                      <a:pPr algn="l" fontAlgn="ctr"/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c</a:t>
                      </a:r>
                      <a:r>
                        <a:rPr lang="en-US" sz="1800" b="0" i="0" u="none" strike="noStrike" baseline="3000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 b</a:t>
                      </a:r>
                      <a:r>
                        <a:rPr lang="en-US" sz="1800" b="0" i="0" u="none" strike="noStrike" baseline="3000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(−10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−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(−9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368463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7  Session 4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321984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7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345396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8874229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7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60212394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+ 3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15 + 85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Halve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196 − 10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188 + ☐ = 260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62 = 32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604 − 601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de-DE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4 = 32, so 32 ÷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05:48 in 12 hour clock format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From 22:06, how many minutes until 22:28?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774762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7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51270566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×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÷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☐ = 16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÷ ☐ = 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÷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6 = 24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2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70 ÷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599286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601016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7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29280076"/>
              </p:ext>
            </p:extLst>
          </p:nvPr>
        </p:nvGraphicFramePr>
        <p:xfrm>
          <a:off x="444499" y="2019564"/>
          <a:ext cx="8202083" cy="4709063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highest common factor of 29 and 22?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3/4 of 40?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564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14786 − 8106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9.4 × 7.4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2/10 as a decimal number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34.53 + 6.2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÷ 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If a = 4 b = 1 and c = 2, what is the value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of</a:t>
                      </a:r>
                    </a:p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3a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/ 2 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1 −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(−2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746146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7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58081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8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195405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1832507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8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96688896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+ 2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4?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33?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174 + 70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57 + 58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68 + 11 = 68 + 2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+ 822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79 + 52 = 79 + 50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152 + 10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44 − 10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942851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8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8283116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÷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☐ = 90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÷ ☐ = 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×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45 ÷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6 = 42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2 =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÷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416335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8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23612644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List the first 4 multiples of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65% of £100?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4890 ÷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+ 4 ÷ 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5.4 ÷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100 × 0.97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26.93 − 4.83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Simplify 3/18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(−7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+ 2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See number line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01662" y="257032"/>
            <a:ext cx="2344919" cy="13730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437139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8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392735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8  Session 2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602915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5054875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35271130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+ 3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+ 65 =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7?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140 − 10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145 + ☐ = 190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81 = 40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306 − 303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de-DE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8 = 80, so 80 ÷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10:21 in 12 hour clock format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1:56 am is how many minutes after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12: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59 am?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960338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8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7524889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+ 8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1?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91?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60 + 20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 + 9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84 + 11 = 84 + 6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+ 876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70 + 76 = 70 + 70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71 + 10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198 − 60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549937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8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2605725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20 ÷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× ☐ = 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54 ÷ ☐ = 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40 ÷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6 = 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4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18 ÷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097165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8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90357776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Is 16 a multiple of 2?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60% of £220?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7551 ÷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11 − 3 ÷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13.2 ÷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0.88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22.68 − 8.44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63/90 in its simplest form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Difference between 9 and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−1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See number line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25623" y="299017"/>
            <a:ext cx="2320959" cy="13590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215236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8  Session 2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497206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8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500738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41733522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8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3899454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+ 7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Double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39?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127 + 50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95 + 92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90 + 11 = 90 + 10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+ 440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77 + 92 = 70 + 90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26 + 10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111 − 50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333630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8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14771990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24 ÷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☐ = 36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80 ÷ ☐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50 ÷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6 = 12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1 =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÷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320865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8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8641721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List the first 4 multiples of 11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20% of £170?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1437 ÷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+ 8 ÷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3.2 ÷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100 × 0.66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16.25 − 7.39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Simplify 20/25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Which is the highest number,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−2 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or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−1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See number line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53741" y="264043"/>
            <a:ext cx="2392840" cy="14011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85674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8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287201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93942177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24 ÷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☐ = 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÷ ☐ =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48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7 = 49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6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35 ÷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202958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8  Session 4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394842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7914224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8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99700329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+ 7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2?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46?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28 + 30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27 + 24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79 + 6 = 79 + 1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+ 181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31 + 72 = 30 + 70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16 + 10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132 − 80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203638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8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82522310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56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☐ = 49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28 ÷ ☐ = 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×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24 ÷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7 = 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8 = 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×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54 ÷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397606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8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1850041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List the first 4 multiples of 11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65% of £170?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1395 ÷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37 − 4 ×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562.26 ÷ 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100 × 1.66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16 − 6.8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24/64 in its simplest form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Difference between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−7 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and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See number line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9" name="Picture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89682" y="283017"/>
            <a:ext cx="2356900" cy="13800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101645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8  Session 4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88560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8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897991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1145495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8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1372486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+ 8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8?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Halve 36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163 + 40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41 + 42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13 + 10 = 13 + 7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+ 844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56 + 23 = 56 + 20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177 + 10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83 − 20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906055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8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99756497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56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× ☐ =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60 ÷ ☐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×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30 ÷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2 = 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4 = 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56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01732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77613396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625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731 − 367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1.02 = ☐%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1.15 + 20.33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(−48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÷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(−8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If a = 3 b = 8 and c = 5, what is the value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of</a:t>
                      </a:r>
                    </a:p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(2b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− a)</a:t>
                      </a:r>
                      <a:r>
                        <a:rPr lang="en-US" sz="1800" b="0" i="0" u="none" strike="noStrike" baseline="3000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4 −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(−4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Is 14 a factor of 33?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value of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14</a:t>
                      </a:r>
                      <a:r>
                        <a:rPr lang="en-US" sz="1800" b="0" i="0" u="none" strike="noStrike" baseline="3000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772373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8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02873853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lowest common multiple of 2 and 3?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75% of £120?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237 ÷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+ 6 ×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631.47 ÷ 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1000 × 9.23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88.87 − 3.68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27/72 in its simplest form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(−2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+ 2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See number line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54819" y="287560"/>
            <a:ext cx="2291763" cy="13419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61820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8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72177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9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737735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34887513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9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05697060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+ 12 =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94?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168 + 10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45 − 20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= 3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14 − 6 = 14 − 4 −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39 = 39 ×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Draw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hands on the clock face showing 11:10 pm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63 − 10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197 + 40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7" name="Picture 6" descr="Clock_picture_pptx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5678" y="167494"/>
            <a:ext cx="1507198" cy="15096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17197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9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37285956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80 ÷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☐ =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16 ÷ ☐ = 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16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9 =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7 = 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×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20 ÷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275997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9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36559214"/>
              </p:ext>
            </p:extLst>
          </p:nvPr>
        </p:nvGraphicFramePr>
        <p:xfrm>
          <a:off x="444499" y="2019564"/>
          <a:ext cx="8202083" cy="450049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value of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  <a:r>
                        <a:rPr lang="en-US" sz="1700" b="0" i="0" u="none" strike="noStrike" baseline="3000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?</a:t>
                      </a:r>
                      <a:endParaRPr lang="en-US" sz="17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1/5 = 9/☐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3903 + 6770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(8 + 3) ×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881034 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in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words</a:t>
                      </a:r>
                      <a:r>
                        <a:rPr lang="nl-NL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.</a:t>
                      </a:r>
                      <a:r>
                        <a:rPr lang="nl-NL" sz="16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(</a:t>
                      </a:r>
                      <a:r>
                        <a:rPr lang="nl-NL" sz="1600" b="0" i="0" u="none" strike="noStrike" baseline="0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Use</a:t>
                      </a:r>
                      <a:r>
                        <a:rPr lang="nl-NL" sz="16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the </a:t>
                      </a:r>
                      <a:r>
                        <a:rPr lang="nl-NL" sz="1600" b="0" i="0" u="none" strike="noStrike" baseline="0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opposite</a:t>
                      </a:r>
                      <a:r>
                        <a:rPr lang="nl-NL" sz="16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page</a:t>
                      </a:r>
                      <a:r>
                        <a:rPr lang="nl-NL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nl-NL" sz="16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for</a:t>
                      </a:r>
                      <a:r>
                        <a:rPr lang="nl-NL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nl-NL" sz="16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your</a:t>
                      </a:r>
                      <a:r>
                        <a:rPr lang="nl-NL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nl-NL" sz="16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  <a:r>
                        <a:rPr lang="nl-NL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0.98 ÷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(−5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×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(−8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6.5893 to 2 d.p.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+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(−8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423 to 2 </a:t>
                      </a:r>
                      <a:r>
                        <a:rPr lang="en-US" sz="1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s.f.</a:t>
                      </a:r>
                      <a:endParaRPr lang="en-US" sz="17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992012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9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126803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9  Session 2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15573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5427738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  Session 4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62963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9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66650523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+ ☐ =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66?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+ 10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102 − 20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= 1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21 − 3 = 21 − 1 −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17 + 17 + 17 = ☐ × 17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time is shown on the clock?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161 − 10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80 + 70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lock_picture_pptx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4121" y="211403"/>
            <a:ext cx="1422461" cy="14178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09100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9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1377316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70 ÷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× ☐ = 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56 ÷ ☐ = 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90 ÷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10 =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3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40 ÷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624873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9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08900927"/>
              </p:ext>
            </p:extLst>
          </p:nvPr>
        </p:nvGraphicFramePr>
        <p:xfrm>
          <a:off x="444499" y="2019564"/>
          <a:ext cx="8202083" cy="451573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value of ∛64?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10/4 = 50/☐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4626 + 2373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(1 − 1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  <a:r>
                        <a:rPr lang="en-US" sz="1700" b="0" i="0" u="none" strike="noStrike" baseline="3000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+ 5 ×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  <a:endParaRPr lang="en-US" sz="17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Eight Hundred and Seventy Nine Thousand, Six Hundred and Thirty Five in digits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0.92 ÷ 1000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(−7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56.7721 to 3 d.p.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+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(−6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0.00876 to 2 </a:t>
                      </a:r>
                      <a:r>
                        <a:rPr lang="en-US" sz="1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s.f.</a:t>
                      </a:r>
                      <a:endParaRPr lang="en-US" sz="17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315047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9  Session 2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962970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9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96072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0678901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9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52074467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 + 8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53?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90 + 10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86 − 10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= 2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53 − 11 = 53 − 3 −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35 + 35 + 35 + 35 = 35 ×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Draw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hands on the clock face showing twenty past three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71 − 10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197 + 30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6" name="Picture 5" descr="Clock_picture_pptx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01276" y="167494"/>
            <a:ext cx="1445306" cy="14500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85408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9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98630875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18 ÷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☐ = 90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32 ÷ ☐ = 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56 ÷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2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7 =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40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312312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9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25125600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value of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(−3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cubed?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6/3 = 60/☐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810 + 1880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(6 − 2) ×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Five Hundred and Fifty Five Thousand, Fifty Three in digits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6.41 ÷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(−8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×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5.8056 to 3 d.p.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+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(−10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0.7588 to 2 </a:t>
                      </a:r>
                      <a:r>
                        <a:rPr lang="en-US" sz="1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s.f.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944938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9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784479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278676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9  Session 4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86824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5210725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9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3320700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+ 14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70?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176 + 10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176 − 10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= 6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84 − 7 = 84 − 4 −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52 + 52 + 52 = ☐ × 52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time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is shown on the clock?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113 − 10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148 + 30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lock_picture_pptx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71189" y="218623"/>
            <a:ext cx="1475393" cy="14706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223028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9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01140520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60 ÷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☐ = 35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24 ÷ ☐ =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45 ÷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5 = 15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8 =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×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21 ÷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120631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9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41657309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value of 10 cubed?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1/1 = ☐/5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1952 + 2298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(4 + 44) ÷ 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One Thousand, Two Hundred and Thirty Seven in digits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7.97 ÷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(−4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×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3.4417 to 2 d.p.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+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(−10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4 to 2 </a:t>
                      </a:r>
                      <a:r>
                        <a:rPr lang="en-US" sz="1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s.f.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380342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9  Session 4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872335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9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584419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38797812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9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09083895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+ 12 =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Double 11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11 + 10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173 − 50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= 5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30 − 11 = 30 − 10 −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48 + 48 + 48 + 48 + 48 = ☐ × 48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time is shown on the clock?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148 − 10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160 + 70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lock_picture_pptx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31043" y="167494"/>
            <a:ext cx="1464389" cy="14620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28574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9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72524914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÷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☐ = 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18 ÷ ☐ =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×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30 ÷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2 =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2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×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36 ÷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247699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2354543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9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3108214"/>
              </p:ext>
            </p:extLst>
          </p:nvPr>
        </p:nvGraphicFramePr>
        <p:xfrm>
          <a:off x="444499" y="2019564"/>
          <a:ext cx="8202083" cy="451573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value of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(−3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cubed?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1/7 = ☐/70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6286 + 2044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  <a:r>
                        <a:rPr lang="en-US" sz="1700" b="0" i="0" u="none" strike="noStrike" baseline="3000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+ 2 ×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  <a:endParaRPr lang="en-US" sz="17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Three Million, Nine Hundred and Fifty Two Thousand, Seven Hundred and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Twenty in 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digits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5.9 ÷ 1000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5.3443 to 1 d.p.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(−4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+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(−3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0.5056 to 1 </a:t>
                      </a:r>
                      <a:r>
                        <a:rPr lang="en-US" sz="1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s.f.</a:t>
                      </a:r>
                      <a:endParaRPr lang="en-US" sz="17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929050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9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41930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10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049841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729414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10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74515670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+ ☐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31 + ☐ =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6?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20 − 10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84 + ☐ = 120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93 = 33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423 − 418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de-DE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10 = 80, so 80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22:11 in 12 hour clock format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12:25 is how many minutes after 12:20?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549649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10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4021762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×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 ÷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☐ = 70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÷ ☐ = 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÷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10 = 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3 =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70 ÷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51436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10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51573652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(−4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−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(−9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nb-NO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Letter at </a:t>
                      </a:r>
                      <a:r>
                        <a:rPr lang="nb-NO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(−2</a:t>
                      </a:r>
                      <a:r>
                        <a:rPr lang="nb-NO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, </a:t>
                      </a:r>
                      <a:r>
                        <a:rPr lang="nb-NO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−1</a:t>
                      </a:r>
                      <a:r>
                        <a:rPr lang="nb-NO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1/1 of 10?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× 607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1270 − 914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93/100 = ☐%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3.66 + 35.33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÷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(−5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If a = 3 b = 1 and c = 6, what is the value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of</a:t>
                      </a:r>
                    </a:p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</a:t>
                      </a:r>
                      <a:r>
                        <a:rPr lang="en-US" sz="1800" b="0" i="0" u="none" strike="noStrike" baseline="3000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b</a:t>
                      </a:r>
                      <a:r>
                        <a:rPr lang="en-US" sz="1800" b="0" i="0" u="none" strike="noStrike" baseline="3000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+ 2c 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48804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10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03580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10  Session 2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043416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37210565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7844698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+ 4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19 + 81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Halve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42 − 10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124 + ☐ = 200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84 = 34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925 − 920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de-DE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8 = 56, so 56 ÷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1:58 pm in 24 hour clock format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6:59 am is how many minutes after 6:19 am?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605150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10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8435962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+ ☐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27 + ☐ =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2?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179 − 10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163 + ☐ = 230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50 = 30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733 − 732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de-DE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3 = 30, so 30 ÷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2:17 pm in 24 hour clock format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From 1:13 pm, how many minutes until 2:10 pm?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644803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10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8713535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18 ÷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☐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 ÷ ☐ = 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30 ÷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3 = 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4 =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÷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985524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10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5073747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(−2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−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nb-NO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Letter at (2, </a:t>
                      </a:r>
                      <a:r>
                        <a:rPr lang="nb-NO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−2</a:t>
                      </a:r>
                      <a:r>
                        <a:rPr lang="nb-NO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2/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of 6?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45 × 28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18059 − 9664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1.3 × 3.9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0.18 = ☐%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4.56 + 83.2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35 ÷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(−5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If a = 3 b = 5 and c = 5, what is the value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of</a:t>
                      </a:r>
                    </a:p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2a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+ b/c 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088580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10  Session 2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456280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10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413338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40475173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10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4484420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+ ☐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50 + ☐ =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4?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85 − 10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157 + ☐ = 210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78 = 8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636 − 631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de-DE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3 = 27, so 27 ÷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9:13 am in 24 hour clock format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From 13:08, how many minutes until 14:07?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874313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10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4897267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×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÷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☐ = 42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÷ ☐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63 ÷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7 = 56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4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÷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286259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10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10070821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5 −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(−5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nb-NO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Letter at (1, </a:t>
                      </a:r>
                      <a:r>
                        <a:rPr lang="nb-NO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−1</a:t>
                      </a:r>
                      <a:r>
                        <a:rPr lang="nb-NO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3/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of 32?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868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17597 − 9209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× 8.99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9/10 = ☐%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96.9 + 5.62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(−4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÷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(−4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If a = 8 b = 5 and c = 2, what is the value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of</a:t>
                      </a:r>
                    </a:p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5a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en-US" sz="1800" b="0" i="0" u="none" strike="noStrike" baseline="0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bc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121154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10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412688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07569003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÷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× ☐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÷ ☐ = 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÷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8 = 72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8 =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18 ÷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631573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10  Session 4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73227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41298249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10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70135294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+ ☐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16 + 84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Halve 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160 − 10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194 + ☐ = 270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58 = 18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976 − 973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de-DE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5 = 40, so 40 ÷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10:05 in 12 hour clock format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From 22:19, how many minutes until 22:30?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759422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10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36239286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÷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× ☐ =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÷ ☐ =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35 ÷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8 = 32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9 = 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÷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783848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10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44659129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4 −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(−5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nb-NO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Letter at (1, 0)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3/9 of 27?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323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999 − 937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9.8 × 74.61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7/10 = ☐%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7.87 + 21.69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÷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(−5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If a = 6 b = 8 and c = 8, what is the value of </a:t>
                      </a:r>
                      <a:endParaRPr lang="en-US" sz="1800" b="0" i="0" u="none" strike="noStrike" dirty="0" smtClean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c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/ (b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 a) 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09252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10  Session 4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622078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10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685159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8386760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10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99312346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+ 4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22 + 78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4?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156 − 10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70 + ☐ = 80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106 = 46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417 − 412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de-DE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5 = 40, so 40 ÷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09:37 in 12 hour clock format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8:35 am is how many minutes after 7:44 am?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392818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10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704576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32 ÷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☐ = 45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40 ÷ ☐ =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×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18 ÷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4 = 16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10 = 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54 ÷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840858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8427934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1" build="allAtOnce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44217159"/>
              </p:ext>
            </p:extLst>
          </p:nvPr>
        </p:nvGraphicFramePr>
        <p:xfrm>
          <a:off x="444499" y="2019564"/>
          <a:ext cx="8202083" cy="4709063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991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16182 − 8764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2.3 × 7.17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0.45 as a fraction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22.17 + 8.31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(−48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÷ 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If a = 6 b = 3 and c = 10, what is the value of </a:t>
                      </a:r>
                      <a:endParaRPr lang="en-US" sz="1800" b="0" i="0" u="none" strike="noStrike" dirty="0" smtClean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  <a:p>
                      <a:pPr algn="l" fontAlgn="ctr"/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bc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/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 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(−10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−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(−5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highest common factor of 15 and 27?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value of 7 squared?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864515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10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81568236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2 −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(−8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nb-NO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Letter at (2, 1)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2/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of 45?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13 × 80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1112 − 654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79.89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1.594 = ☐%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17 + 5.7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(−80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÷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(−8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If a = 1 b = 3 and c = 1, what is the value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of</a:t>
                      </a:r>
                    </a:p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√(a + b)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62165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10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794932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11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075740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8145158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11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80374436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+ 8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4?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70?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62 + 80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156 + ☐ = 160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 + 15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= 3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 + 11 = 14 + 6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+ 896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 + 91 = 30 + 90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317965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11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20527796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÷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÷ ☐ =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4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☐ = 49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☐ = 63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☐ = 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5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9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22270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11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276453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371 ÷ 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+ 9 ÷ 3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17.18 ÷ 0.2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0.04 ×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70.11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23.48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30/60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Difference between 2 and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dot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15</a:t>
                      </a:r>
                      <a:r>
                        <a:rPr lang="en-US" sz="1800" baseline="300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20% of £100?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57382" y="533538"/>
            <a:ext cx="2489200" cy="825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57838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11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7114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11  Session 2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38226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8967387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51863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11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70690156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+ 7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1?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92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166 + 80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108 + ☐ = 110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 + 14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2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+ 9 = 16 + 4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+ 333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43 + 58 = 40 + 50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143894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11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862489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28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40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 ÷ ☐ = 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 ÷ 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☐ = 70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3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÷ 2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640096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11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835070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729 ÷ 9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+ 4 × 2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6.51 ÷ 0.5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1000 × 4.06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6.55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3/6 in its simplest form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Difference between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and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dot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square root of 81?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105% of £20?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20251" y="287078"/>
            <a:ext cx="2626331" cy="9091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060671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11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47046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11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378256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6822852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11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2117211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+ 9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5?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61?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145 + 40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55 + ☐ = 60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+ 71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1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81 + 14 = 81 + 9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+ 431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96 + 73 = 96 + 70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557273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11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3268760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÷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÷ ☐ = 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7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16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÷ ☐ = 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7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2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27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 ÷ 5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14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841104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11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9691668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198 ÷ 2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2 + 10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13.39 ÷ 0.2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68.738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94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1.35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12/48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dot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8 squared?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30% of £240?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6270" y="581128"/>
            <a:ext cx="2790312" cy="10179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8442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11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28477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342973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11  Session 4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473619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8815824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11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31048446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+ 2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4?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42?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+ 40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105 + ☐ = 110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81 + 78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= 1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85 + 6 = 85 + 5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+ 128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 + 85 = 42 + 80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947055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11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2785010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÷ ☐ = 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 ÷ ☐ = 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12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 ÷ 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 ÷ 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3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30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8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433566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11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61226927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440 ÷ 5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+ 10 × 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8.77 ÷ 0.1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1000 × 1.58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33.6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1.72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2/16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in its simplest form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Which is the lowest number,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or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9 squared?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120% of £100?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80252" y="439506"/>
            <a:ext cx="2266330" cy="7554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752686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11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701971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11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90100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3433592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3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11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4729572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+ 9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4?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93?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+ 80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156 + ☐ = 160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65 + 63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= 3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57 + 10 = 57 + 3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+ 808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84 + 61 = 84 + 60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600469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11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55215886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20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 ÷ ☐ = 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☐ = 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☐ = 54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☐ = 63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 ÷ 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30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20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6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773115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33185498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11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87299816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355 ÷ 5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+ 2 ÷ 1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÷ 0.1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0.51 ×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85.338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6.39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9/12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Which is the highest number, 3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or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dot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12</a:t>
                      </a:r>
                      <a:r>
                        <a:rPr lang="en-US" sz="1800" baseline="300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80% of £180?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13124" y="551112"/>
            <a:ext cx="2533458" cy="7903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166266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11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69897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12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6445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2272611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3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12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21283102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+ 19 = 20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60?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196 + 10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170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37 + 36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= 1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81 = 11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= 21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3 + 3 + 3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4:30 am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95896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12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15401347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18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9 = 3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21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2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2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30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÷ ☐ =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083947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12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26409765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412 + 7355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3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30964 in words. Use the opposite page for your answer.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8537.558 ÷ 1000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5.7318 to 2 decimal places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0.003524 to 3 s.f.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cubed?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2/3 = 12/☐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083400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12  Session </a:t>
            </a:r>
            <a:r>
              <a:rPr lang="en-US" sz="3200" b="1" dirty="0">
                <a:latin typeface="Avenir Book"/>
                <a:cs typeface="Avenir Book"/>
              </a:rPr>
              <a:t>1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48263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12  Session 2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00895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6439476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01042457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+ 6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5?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Halve 63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26 + 30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98 + 99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22 + 10 = 22 + 8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+ 223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20 + 61 = 20 + 60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+ 3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+ 2 =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796032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12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75586615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☐ + 3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90?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29 + 10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142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85 + 86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5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149 = 20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= 73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+ 8 = ☐ × 8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11:15 am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9" name="Picture 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630516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12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5312202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÷ ☐ = 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81 ÷ 9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÷ ☐ = 3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 ÷ 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63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☐ = 4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2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18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☐ = 90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÷ ☐ = 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014559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12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14724826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419 + 8162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(5 + 55) ÷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33992 in words. Use the opposite page for your answer.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8220.5 ÷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12.1734 to 2 decimal places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5.02934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3 </a:t>
                      </a:r>
                      <a:r>
                        <a:rPr lang="en-US" sz="180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cube root of 1?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8/3 = 56/☐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581584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12  Session 2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47446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12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006223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7077898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3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12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66102514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+ ☐ = 20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76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127 + 10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25 + 23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4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128 = 10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43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+ 3 + 3 + 3 = ☐ × 3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3:30 pm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9" name="Picture 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59003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12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3555339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12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 ÷ ☐ = 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4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8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14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2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15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9 = 2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÷ ☐ = 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957669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12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73400999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428 + 8149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(2 + 46) ÷ 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8372607 in words. Use the opposite page for your answer.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52.405 ÷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48.5363 to 1 decimal place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0.006506 to 2 s.f.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cubed?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9/10 = 72/☐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286530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12  Session </a:t>
            </a:r>
            <a:r>
              <a:rPr lang="en-US" sz="3200" b="1" dirty="0">
                <a:latin typeface="Avenir Book"/>
                <a:cs typeface="Avenir Book"/>
              </a:rPr>
              <a:t>3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25015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45936966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9 ×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10 ÷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8 × ☐ = 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16 ÷ ☐ =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8 ×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15 ÷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☐ × 2 = 12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☐ ÷ 7 = 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5 ×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14 ÷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287524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12  Session 4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49877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9730694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3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12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21010356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 + ☐ = 20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58?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 + 10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136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77 + 74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= 1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82 = 70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= 23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+ 5 + 5 + 5 = ☐ ×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40538" y="152664"/>
            <a:ext cx="1506043" cy="14858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180073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12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11641850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2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9 = 4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6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21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63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7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20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 ÷ 9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☐ = 12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87695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12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28319359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531 + 5672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× 2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Twenty Nine Thousand, Three Hundred and Thirty in digits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8.789 ÷ 1000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0.678 to 1 decimal place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78.7847 to 2 </a:t>
                      </a:r>
                      <a:r>
                        <a:rPr lang="en-US" sz="180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cubed?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5/9 = ☐/90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451185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12  Session 4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324727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12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572727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6866875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3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12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49221525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☐ + 5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99?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150 + 10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119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 + 20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= 4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= 14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= 16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+ 8 + 8 + 8 + 8 = ☐ × 8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7:35 pm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07425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12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896798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6 = 7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36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8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 ÷ ☐ = 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 ÷ ☐ = 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5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30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27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☐ = 63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36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464987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41744400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3905 ÷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+ 25 ÷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2.013 ÷ 0.1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2.26 × 1000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34 − 0.74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56/72 in its simplest form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Difference between 4 and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−4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See number line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lowest common multiple of 4 and 5?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cube root of 27?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8" name="Picture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90640" y="304800"/>
            <a:ext cx="2255941" cy="13209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030000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12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46919856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8061 + 3290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(3 + 57) ÷ 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Sixty One Thousand, Five Hundred and Sixteen in digits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73.45 ÷ 1000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0.3441 to 2 decimal places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0.001882 to 1 </a:t>
                      </a:r>
                      <a:r>
                        <a:rPr lang="en-US" sz="180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∛27?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6/3 = ☐/18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94428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12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34386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13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65861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4512833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3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13  Session </a:t>
            </a:r>
            <a:r>
              <a:rPr lang="en-US" sz="3200" b="1" dirty="0">
                <a:latin typeface="Avenir Book"/>
                <a:cs typeface="Avenir Book"/>
              </a:rPr>
              <a:t>1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82332493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☐ =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73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86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☐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123 = 40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365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3 = 27, so 27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÷ 3 =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22:44 in 12 hour clock format?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From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02:35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, how many minutes until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02:50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384594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13  Session </a:t>
            </a:r>
            <a:r>
              <a:rPr lang="en-US" sz="3200" b="1" dirty="0">
                <a:latin typeface="Avenir Book"/>
                <a:cs typeface="Avenir Book"/>
              </a:rPr>
              <a:t>1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75391939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70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12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9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9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5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÷ ☐ = 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6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 ÷ 5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☐ = 4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12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27439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13  Session </a:t>
            </a:r>
            <a:r>
              <a:rPr lang="en-US" sz="3200" b="1" dirty="0">
                <a:latin typeface="Avenir Book"/>
                <a:cs typeface="Avenir Book"/>
              </a:rPr>
              <a:t>1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33086038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424 × 56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16277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9141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7.6 × 3.6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3/4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as a decimal number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12.3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+ 8.87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8 b = 10 and c = 6, what is the value of c / (b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a) ?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2, 0)?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1/3 of 6?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315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13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67409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13  Session 2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33577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936019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288667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13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8087953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+ 2 =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79 + ☐ =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174 + ☐ = 180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65 = 40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5925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5917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3 = 24, so 24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÷ 8 =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8:32 pm in 24 hour clock format?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12:26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how many minutes after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11:30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442494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13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42719010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60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6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 ÷ 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4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÷ 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45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27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15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6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21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892829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13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01963813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649 × 52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1449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956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8.86 × 5.8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0.105 as a fraction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6.72 + 91.79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5 b = 4 and c = 2, what is the value of √(a + b) ?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1, 1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5/6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of 18?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02949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13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80094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13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184453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7866184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3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13  Session </a:t>
            </a:r>
            <a:r>
              <a:rPr lang="en-US" sz="3200" b="1" dirty="0">
                <a:latin typeface="Avenir Book"/>
                <a:cs typeface="Avenir Book"/>
              </a:rPr>
              <a:t>3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01234842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2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+ ☐ =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7?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47 + ☐ = 50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43 = 23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596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1 = 5, so 5 ÷ 1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=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4:56 pm in 24 hour clock format?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will it be 19 minutes after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3:37 am?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918950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13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4445925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80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☐ = 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 ÷ ☐ = 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63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4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35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30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9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7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8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572129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13  Session </a:t>
            </a:r>
            <a:r>
              <a:rPr lang="en-US" sz="3200" b="1" dirty="0">
                <a:latin typeface="Avenir Book"/>
                <a:cs typeface="Avenir Book"/>
              </a:rPr>
              <a:t>3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55424195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316 × 75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8113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8043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1.88 × 5.8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8/10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= ☐ %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25.07 + 8.26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8 b = 4 and c = 1, what is the value of 3a – b</a:t>
                      </a:r>
                      <a:r>
                        <a:rPr lang="en-US" sz="1800" baseline="300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en-US" sz="1800" baseline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2, 2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2/3 of 9?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693852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13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547928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  Session 2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05978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13  Session 4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040445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4474489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3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13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64285151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3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+ 29 =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96 + ☐ =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141 = 81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2070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2061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4 = 12, so 12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÷ 3 =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4:12 pm in 24 hour clock format?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3:36 am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how many minutes after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2:43 am?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41459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13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00850074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÷ 10 =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 ÷ ☐ = 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8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28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 ÷ ☐ = 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÷ 5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☐ = 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25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6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3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96463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13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60089572"/>
              </p:ext>
            </p:extLst>
          </p:nvPr>
        </p:nvGraphicFramePr>
        <p:xfrm>
          <a:off x="420554" y="2019564"/>
          <a:ext cx="8238537" cy="4624950"/>
        </p:xfrm>
        <a:graphic>
          <a:graphicData uri="http://schemas.openxmlformats.org/drawingml/2006/table">
            <a:tbl>
              <a:tblPr/>
              <a:tblGrid>
                <a:gridCol w="89399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25497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089564"/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93 × 994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sz="180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1201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841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6.9 × 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sz="180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1/4 as a decimal number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sz="180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18.775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+ 4.19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÷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5 b = 8 and c = 4 what is the value of 2a + b/c ?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(1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, 2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3/5 of 35?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66320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13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17632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13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86757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4822243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3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13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55942141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☐ =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+ 63 =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 + ☐ = 30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106 = 76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1588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1581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9 = 36, so 36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÷ 9 =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23:05 in 12 hour clock format?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was it 51 minutes before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4:28 pm?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345971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13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76879919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÷ ☐ =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÷ 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14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6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56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25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÷ ☐ = 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35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9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9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916201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9971814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3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13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22270026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62 × 34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9445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7651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8.6 × 4.1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50% as a fraction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6.97 + 4.89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7 b = 3 and c = 3, what is the value of 3b</a:t>
                      </a:r>
                      <a:r>
                        <a:rPr lang="en-US" sz="1800" baseline="300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en-US" sz="1800" baseline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(1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, 0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9/10 of 30?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08256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13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272673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14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88567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1714677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3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14  Session </a:t>
            </a:r>
            <a:r>
              <a:rPr lang="en-US" sz="3200" b="1" dirty="0">
                <a:latin typeface="Avenir Book"/>
                <a:cs typeface="Avenir Book"/>
              </a:rPr>
              <a:t>1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53166159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+ 9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2?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55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 + 30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97 + 96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 + 11 = 17 + 3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= 48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296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+ 843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84 + 34 = 84 + 30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337358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14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25811029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16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40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70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32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 ÷ ☐ = 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☐ = 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9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20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☐ = 56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595735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14  Session </a:t>
            </a:r>
            <a:r>
              <a:rPr lang="en-US" sz="3200" b="1" dirty="0">
                <a:latin typeface="Avenir Book"/>
                <a:cs typeface="Avenir Book"/>
              </a:rPr>
              <a:t>1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37184134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240 ÷ 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+ 8 ÷ 2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56.98 ÷ 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0.21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98.76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96.78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3/24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Which is the lowest number, 9 or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37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value of </a:t>
                      </a:r>
                      <a:r>
                        <a:rPr lang="en-US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√</a:t>
                      </a:r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120% of £220?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018131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14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5059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14  Session 2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03321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557966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31933427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+ 3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89 + 11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6?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125 − 10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177 + ☐ = 270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53 = 23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805 − 804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de-DE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× 1 = 4, so 4 ÷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20:12 in 12 hour clock format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9:37 pm is how many minutes after 9:08 pm?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585627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50186029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+ ☐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7?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Halve 31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103 + 60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76 + 77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43 + 9 = 43 + 7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+ 142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95 + 13 = 90 + 10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+ 2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+ ☐ =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936515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14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95047230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6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4?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85?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129 + 50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88 + 90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+ 9 = 8 + 2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74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74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928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924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+ 260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 + 56 = 20 + 50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13208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14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92271069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☐ = 2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÷ ☐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 ÷ ☐ = 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4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÷ 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÷ 2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÷ ☐ =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7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28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6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788221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14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86722359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 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160 ÷ 5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× 9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1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3.94 ÷ 0.1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× 0.16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96.5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25.83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2/4 in its simplest form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Which is the lowest number,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or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6 a factor of 21?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squared?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110% of £400?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645144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14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995162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14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293217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0340895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4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14  Session </a:t>
            </a:r>
            <a:r>
              <a:rPr lang="en-US" sz="3200" b="1" dirty="0">
                <a:latin typeface="Avenir Book"/>
                <a:cs typeface="Avenir Book"/>
              </a:rPr>
              <a:t>3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17022915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+ ☐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6?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27?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169 + 80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98 + 96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26 + 5 = 26 + 4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= 11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5137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5132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+ 400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33 + 46 = 33 + 40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987899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14  Session </a:t>
            </a:r>
            <a:r>
              <a:rPr lang="en-US" sz="3200" b="1" dirty="0">
                <a:latin typeface="Avenir Book"/>
                <a:cs typeface="Avenir Book"/>
              </a:rPr>
              <a:t>3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50294577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÷ 4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÷ 5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9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3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☐ = 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÷ ☐ = 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60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 ÷ ☐ = 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6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347549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14  Session </a:t>
            </a:r>
            <a:r>
              <a:rPr lang="en-US" sz="3200" b="1" dirty="0">
                <a:latin typeface="Avenir Book"/>
                <a:cs typeface="Avenir Book"/>
              </a:rPr>
              <a:t>3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37621630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406 ÷ 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+ 6 ÷ 3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164.45 ÷ 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1000 × 68.378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98.98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86.06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6/9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Difference between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and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highest common factor of 22 and 30?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12 squared?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95% of £190?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998059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14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3495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29684877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63 ÷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☐ =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30 ÷ ☐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64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2 = 16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7 = 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×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72 ÷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83970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14  Session 4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66586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5502370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4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14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38281665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☐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4?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55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105 + 50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78 + 79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81 + 13 = 81 + 9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= 83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478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+ 808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84 + 56 = 80 + 50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599918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14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96835636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☐ = 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÷ ☐ = 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70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3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7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4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10 =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15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8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35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352756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14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61034270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200 ÷ 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÷ 5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17.84 ÷ 0.5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0.58 ×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5.69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18/48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33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1</a:t>
                      </a:r>
                      <a:r>
                        <a:rPr lang="en-US" sz="1800" baseline="300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5% of £150?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458102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14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642901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15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61463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0307198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4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14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10558166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+ 3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5?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69?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31 + 30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23 + 25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43 + 8 = 43 + 7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65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65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8881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8878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+ 279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 + 13 = 10 + 10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581431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14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69003059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☐ = 2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7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 ÷ ☐ = 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40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56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 ÷ ☐ = 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60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35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8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70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710895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14889314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608 ÷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+ 4 ×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42.4 ÷ 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0.86 × 1000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27.39 − 2.59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72/80 in its simplest form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Which is the lowest number, 2 or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−10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See number line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lowest common multiple of 3 and 4?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value of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(−5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cubed?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78763" y="299757"/>
            <a:ext cx="2267819" cy="13279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770722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14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9750952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368 ÷ 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1 + 1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3.18 ÷ 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1000 × 3.05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47.06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3.3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6/12 in its simplest form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Which is the lowest number,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or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26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13 squared?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80% of £100?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995112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14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30755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15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496331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944020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4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15  Session </a:t>
            </a:r>
            <a:r>
              <a:rPr lang="en-US" sz="3200" b="1" dirty="0">
                <a:latin typeface="Avenir Book"/>
                <a:cs typeface="Avenir Book"/>
              </a:rPr>
              <a:t>1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6823650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17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90?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71 + 10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85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4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73 + 14 = 73 + 7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= 31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+ 276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+ 8 = ☐ × 8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7:25 am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531330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15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39410955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3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24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 ÷ 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 ÷ ☐ =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 ÷ 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7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9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80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3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÷ 3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47949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15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58511435"/>
              </p:ext>
            </p:extLst>
          </p:nvPr>
        </p:nvGraphicFramePr>
        <p:xfrm>
          <a:off x="444499" y="2019564"/>
          <a:ext cx="8202083" cy="4744623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 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 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599 + 7063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(5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2)</a:t>
                      </a:r>
                      <a:r>
                        <a:rPr lang="en-US" sz="1800" baseline="300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+ 1 ×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70323 in words. Use the opposite page for your answer.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2.6 ÷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42.9673 to 2 decimal places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lowest common multiple of 3 and 5?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cube root of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27?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1/8 = ☐/24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69880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15  Session </a:t>
            </a:r>
            <a:r>
              <a:rPr lang="en-US" sz="3200" b="1" dirty="0">
                <a:latin typeface="Avenir Book"/>
                <a:cs typeface="Avenir Book"/>
              </a:rPr>
              <a:t>1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77859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15  Session 2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87520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3529580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  Session 2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093978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15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92748729"/>
              </p:ext>
            </p:extLst>
          </p:nvPr>
        </p:nvGraphicFramePr>
        <p:xfrm>
          <a:off x="444499" y="2019564"/>
          <a:ext cx="8202083" cy="4377941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3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48?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+ 10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39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= 2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+ 7 = 5 + 5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65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65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+ 307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3071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+ 7 = ☐ × 7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8" name="Picture 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88993" y="179565"/>
            <a:ext cx="1557589" cy="15575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59311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15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5702411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☐ = 54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÷ 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9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☐ = 12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24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6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24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15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324819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15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36456308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211 + 2268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 + 3 ×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56980 in words. Use the opposite page for your answer.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5.13 ÷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11.5775 to 1 decimal place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42 a multiple of 5?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cubed?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1/6 = 8/☐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653518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15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68905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15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88321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3809389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4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15  Session </a:t>
            </a:r>
            <a:r>
              <a:rPr lang="en-US" sz="3200" b="1" dirty="0">
                <a:latin typeface="Avenir Book"/>
                <a:cs typeface="Avenir Book"/>
              </a:rPr>
              <a:t>3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3130645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+ 6 = 20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72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192 + 10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= 1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74 + 10 = 74 + 6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77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 = 77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+ 760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+ 9 + 9 + 9 + 9 = ☐ × 9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17249" y="205096"/>
            <a:ext cx="1701252" cy="16672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98369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15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0076880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÷ 9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4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24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☐ = 18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2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÷ ☐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48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6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21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058940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15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67197696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866 + 1459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(10 + 8) × 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11641013 in words. Use the opposite page for your answer.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6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76.4 ÷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5.0393 to 1 decimal place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the first 4 multiples of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4</a:t>
                      </a:r>
                      <a:r>
                        <a:rPr lang="en-US" sz="1800" baseline="300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9/6 = 81/☐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409413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15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51776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05978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15  Session 4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89341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4785415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4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15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45107163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+ 11 = 20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30?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91 + 10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2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77 + 10 = 77 + 3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57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 = 57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+ 864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+ 8 + 8 + 8 = ☐ × 8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7:50 am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060206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15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97386313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81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8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8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÷ 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3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24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 ÷ 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÷ 3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6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497570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15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49409553"/>
              </p:ext>
            </p:extLst>
          </p:nvPr>
        </p:nvGraphicFramePr>
        <p:xfrm>
          <a:off x="444499" y="2019564"/>
          <a:ext cx="8202083" cy="4744623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927 + 5601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√</a:t>
                      </a:r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+ 12 ÷ 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Three Hundred and Ninety Thousand, Eight Hundred and Eighty Two in digits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498.8 ÷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58.8587 to 1 decimal place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lowest common multiple of 7 and 8?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cubed?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10/2 = ☐/14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892179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15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516168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15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786182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8235493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4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15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0492895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☐ = 20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41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 + 10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75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3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 + 16 = 21 + 9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82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= 82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+ 968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+ 9 = ☐ × 9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60184" y="139964"/>
            <a:ext cx="1586398" cy="15971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271008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15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6459268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÷ 9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 ÷ 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6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2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÷ 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32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4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12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3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230924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9971814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4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15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48611897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820 + 2309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(15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3) ÷ 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54481 in words. Use the opposite page for your answer.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6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29.7 ÷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74.8937 to 2 decimal places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38 a multiple of 9?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∛125?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3/4 = ☐/28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37834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15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82186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16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135330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4177272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4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16  Session </a:t>
            </a:r>
            <a:r>
              <a:rPr lang="en-US" sz="3200" b="1" dirty="0">
                <a:latin typeface="Avenir Book"/>
                <a:cs typeface="Avenir Book"/>
              </a:rPr>
              <a:t>1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21312468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☐ + 4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☐ + 62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4?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190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44 + ☐ = 50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161 = 140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593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587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7 = 28, so 28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÷ 7 =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8:45 pm in 24 hour clock format?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4:42 am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how many minutes after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4:24 am?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966838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16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81689720"/>
              </p:ext>
            </p:extLst>
          </p:nvPr>
        </p:nvGraphicFramePr>
        <p:xfrm>
          <a:off x="444499" y="2019564"/>
          <a:ext cx="8202083" cy="4408945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42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3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81 ÷ ☐ = 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7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☐ = 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 ÷ 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80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9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 ÷ 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424075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008457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16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03063118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68 ×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37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12610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7906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8.6 × 1.09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6/10 as a decimal number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8.043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+ 6.96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6 b = 3 and c = 5, what is the value of 5a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 err="1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bc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?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8635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2 </a:t>
                      </a:r>
                      <a:r>
                        <a:rPr lang="en-US" sz="180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(0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,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1)?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2/5 of 35?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68172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16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21513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16  Session 2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87223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361561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16416804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+ ☐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7?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93?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 + 10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14 + 13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49 + 10 = 49 + 1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+ 926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57 + 50 = 50 + 50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+ ☐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17 + 3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936515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16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00677994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3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+ 93 =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3?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55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96 + ☐ =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158 = 58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799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795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9 = 63, so 63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÷ 9 =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4:33 pm in 24 hour clock format?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13:28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how many minutes after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13:11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410138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16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9339104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☐ = 54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8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÷ 9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32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9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☐ = 28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8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40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421733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16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97395563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89 × 52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11371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7323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4.5 × 3.7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3/4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= ☐ %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45.73 + 2.43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2 b = 2 and c = 1, what is the value of √(a + b) ?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758 to 2 s.f.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(1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, 1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3/7 of 14?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154838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16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99836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16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051194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567853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4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16  Session </a:t>
            </a:r>
            <a:r>
              <a:rPr lang="en-US" sz="3200" b="1" dirty="0">
                <a:latin typeface="Avenir Book"/>
                <a:cs typeface="Avenir Book"/>
              </a:rPr>
              <a:t>3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47833895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☐ + 3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+ 4 =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7?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142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84 + ☐ = 90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53 = 10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7012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7005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2 = 14, so 14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÷ 7 =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11:30 pm in 24 hour clock format?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will it be 46 minutes after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6:21 am?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636038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16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45650105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 ÷ 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9 = 4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6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27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☐ = 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5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6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10 = 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187818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16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82745896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67 × 68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1993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999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2.5 × 2.45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2/5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= ☐ %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+ 4.45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4 b = 2 and c = 5, what is the value of 2abc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c</a:t>
                      </a:r>
                      <a:r>
                        <a:rPr lang="en-US" sz="1800" baseline="300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0.002459 to 1 </a:t>
                      </a:r>
                      <a:r>
                        <a:rPr lang="en-US" sz="180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(2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, 1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1/2 of 8?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709545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16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47202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67487564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14 ÷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☐ = 24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 ÷ ☐ = 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÷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7 = 21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4 =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63 ÷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83970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16  Session 4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309263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2768502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4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16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74115454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☐ =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40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5?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168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22 + ☐ = 30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86 = 70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7273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7266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2 = 16, so 16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÷ 2 =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10:25 pm in 24 hour clock format?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will it be 53 minutes after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07:17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136891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16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9908719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 ÷ 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72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 ÷ ☐ = 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40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24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 ÷ 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8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40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÷ 10 =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852345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16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59800288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95 × 90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628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387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7.8 ×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1/4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as a decimal number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13.97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+ 8.49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1 b = 4 and c = 4, what is the value of 4b</a:t>
                      </a:r>
                      <a:r>
                        <a:rPr lang="en-US" sz="1800" baseline="300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r>
                        <a:rPr lang="en-US" sz="1800" baseline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33.002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3 </a:t>
                      </a:r>
                      <a:r>
                        <a:rPr lang="en-US" sz="180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2,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2)?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3/5 of 35?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588880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16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142364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16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775687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5723505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4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16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21337822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☐ =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+ 14 =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200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26 + ☐ = 30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87 = 47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3125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3123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7 = 14, so 14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÷ 7 =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11:24 pm in 24 hour clock format?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6:54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pm is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how many minutes after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6:28 pm?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425832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16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27310020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6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7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6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21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 ÷ 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72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4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16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10 = 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685377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126179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738 ÷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+ 4 ÷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0.887 ÷ 0.1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1000 × 0.21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57.07 − 8.79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9/54 in its simplest form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Difference between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−7 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and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−3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See number line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List the first 4 multiples of 13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value of ∛64?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409486" y="318365"/>
            <a:ext cx="2237096" cy="13099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770722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16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06073682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83 × 338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487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383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7.1 × 8.5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1/5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as a decimal number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46.35 + 6.39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10 b = 3 and c = 4, what is the value of 5a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 err="1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bc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?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834 to 2 s.f.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(1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, 0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7/9 of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27?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522477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16  </a:t>
            </a:r>
            <a:r>
              <a:rPr lang="en-US" sz="3200" b="1" smtClean="0">
                <a:latin typeface="Avenir Book"/>
                <a:cs typeface="Avenir Book"/>
              </a:rPr>
              <a:t>Session </a:t>
            </a:r>
            <a:r>
              <a:rPr lang="en-US" sz="3200" b="1" dirty="0" smtClean="0">
                <a:latin typeface="Avenir Book"/>
                <a:cs typeface="Avenir Book"/>
              </a:rPr>
              <a:t>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30125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17  Session </a:t>
            </a:r>
            <a:r>
              <a:rPr lang="en-US" sz="3200" b="1" dirty="0">
                <a:latin typeface="Avenir Book"/>
                <a:cs typeface="Avenir Book"/>
              </a:rPr>
              <a:t>1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00057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7291732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4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17  Session </a:t>
            </a:r>
            <a:r>
              <a:rPr lang="en-US" sz="3200" b="1" dirty="0">
                <a:latin typeface="Avenir Book"/>
                <a:cs typeface="Avenir Book"/>
              </a:rPr>
              <a:t>1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48426284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+ 7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6?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l-NL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41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129 + 80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85 + 82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61 + 11 = 61 + 9 +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+ 134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+ 8 = ☐ × 8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 + 78 = 40 + 70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64973" y="260383"/>
            <a:ext cx="1381609" cy="13718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871169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17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94487567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☐ = 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24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☐ = 2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÷ 3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5 = 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9 </a:t>
                      </a:r>
                      <a:endParaRPr lang="fi-FI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6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÷ 5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551768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17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5587203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295 ÷ 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9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fi-FI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fi-FI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31.05 ÷ 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5.66 ×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21.12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20.65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20/80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Which is the highest number, 6 or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20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value of </a:t>
                      </a:r>
                      <a:r>
                        <a:rPr lang="en-US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√</a:t>
                      </a:r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225?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5% of £130?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49343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17  Session </a:t>
            </a:r>
            <a:r>
              <a:rPr lang="en-US" sz="3200" b="1" dirty="0">
                <a:latin typeface="Avenir Book"/>
                <a:cs typeface="Avenir Book"/>
              </a:rPr>
              <a:t>1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325326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17  Session 2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65779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0310816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093978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17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8189611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+ 4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23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 + 90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71 + 74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68 + 8 = 68 + 2 +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+ 746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2 + 2 + 2 + 2 + 2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+ 66 = 20 + 60 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74117" y="167494"/>
            <a:ext cx="1372465" cy="13436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2494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17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40199600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 ÷ ☐ = 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 ÷ ☐ = 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☐ =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5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16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7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4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2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8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10491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17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89029109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 ÷ 2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14.28 ÷ 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1000 × 53.433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99.44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hr-HR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hr-HR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9/27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Difference between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and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39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value of </a:t>
                      </a:r>
                      <a:r>
                        <a:rPr lang="en-US" sz="18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√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40% of £40?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22235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17  Session 2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167710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17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18019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909744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4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17  Session </a:t>
            </a:r>
            <a:r>
              <a:rPr lang="en-US" sz="3200" b="1" dirty="0">
                <a:latin typeface="Avenir Book"/>
                <a:cs typeface="Avenir Book"/>
              </a:rPr>
              <a:t>3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2703737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8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22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120 + 90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 + 9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83 + 9 = 83 + 7 +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+ 781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8 + 8 + 8 + 8 + 8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43 + 98 = 40 + 90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85850" y="167494"/>
            <a:ext cx="1460732" cy="14303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77300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17  Session </a:t>
            </a:r>
            <a:r>
              <a:rPr lang="en-US" sz="3200" b="1" dirty="0">
                <a:latin typeface="Avenir Book"/>
                <a:cs typeface="Avenir Book"/>
              </a:rPr>
              <a:t>3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53218817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9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 ÷ ☐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21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16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2 = 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÷ 3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÷ ☐ = 3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☐ =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8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4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314177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17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50695010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385 ÷ 5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+ 8 ×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16.7 ÷ 0.2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0.85 ×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85.041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nb-NO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nb-NO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5.63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3/6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Difference between 9 and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highest common factor of 7 and 11?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6</a:t>
                      </a:r>
                      <a:r>
                        <a:rPr lang="en-US" sz="1800" baseline="300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60% of £120?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468334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17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759026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4643096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24 ÷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☐ = 80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÷ ☐ =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×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28 ÷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6 = 54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2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÷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203780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  Session 4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05978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17  Session 4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162643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2253616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5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17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7190355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3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5?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69?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150 + 20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74 + 71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47 + 12 = 47 + 3 +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+ 643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2 + 2 + 2 + 2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65 + 84 = 65 + 80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2:05 pm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523800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17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5679478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 ÷ ☐ = 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4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6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28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3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30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 ÷ 2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☐ =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9 = 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9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76038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17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68319288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198 ÷ 2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5 + 10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2.78 ÷ 0.2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3.18 ×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79.78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fi-FI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fi-FI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3.12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8/14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Which is the lowest number,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or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highest common factor of 16 and 14?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9 squared?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45% of £230?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309364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17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596681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17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192736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594336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5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17  </a:t>
            </a:r>
            <a:r>
              <a:rPr lang="en-US" sz="3200" b="1" smtClean="0">
                <a:latin typeface="Avenir Book"/>
                <a:cs typeface="Avenir Book"/>
              </a:rPr>
              <a:t>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67254367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☐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1?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25?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196 + 10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+ 19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 + 10 = 63 + 7 +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+ 737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3 + 3 + 3 + 3 + 3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78 + 57 = 70 + 50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8198" y="167494"/>
            <a:ext cx="1408384" cy="13788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23802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17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47140206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 ÷ 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 ÷ 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3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9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36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18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☐ = 4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÷ 3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t-IT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 ÷ ☐ = 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30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84581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9971814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5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17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01704608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336 ÷ 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fi-FI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fi-FI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29.98 ÷ 0.5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× 0.32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66.06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nb-NO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nb-NO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7.63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7/21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highest common factor of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44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and 16?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value of </a:t>
                      </a:r>
                      <a:r>
                        <a:rPr lang="en-US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√</a:t>
                      </a:r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144?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20% of £360?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974333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17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9901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18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64832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1038913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5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18  Session </a:t>
            </a:r>
            <a:r>
              <a:rPr lang="en-US" sz="3200" b="1" dirty="0">
                <a:latin typeface="Avenir Book"/>
                <a:cs typeface="Avenir Book"/>
              </a:rPr>
              <a:t>1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39466357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+ 14 = 20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76?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+ 10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156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ru-RU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= 7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cs-CZ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 = 49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cs-CZ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cs-CZ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8 + 8 + 8 + 8 + 8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9 = 72, so 72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÷ 8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37 + 91 = 37 + 90 +☐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75006" y="252116"/>
            <a:ext cx="1371575" cy="13715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403017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18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7278763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40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÷ 4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 ÷ 3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30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☐ = 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9 = 2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3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☐ = 4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 ÷ 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068245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18  Session </a:t>
            </a:r>
            <a:r>
              <a:rPr lang="en-US" sz="3200" b="1" dirty="0">
                <a:latin typeface="Avenir Book"/>
                <a:cs typeface="Avenir Book"/>
              </a:rPr>
              <a:t>1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49335964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146 + 4969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(2 + 6) ×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492785 in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words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192.53 ÷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90.7114 to 2 decimal places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</a:t>
                      </a:r>
                      <a:r>
                        <a:rPr lang="en-US" sz="1800" baseline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of the dot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the first 4 multiples of 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cubed?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1/5 = 10/☐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20412" y="387488"/>
            <a:ext cx="2326169" cy="10083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9875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18  Session </a:t>
            </a:r>
            <a:r>
              <a:rPr lang="en-US" sz="3200" b="1" dirty="0">
                <a:latin typeface="Avenir Book"/>
                <a:cs typeface="Avenir Book"/>
              </a:rPr>
              <a:t>1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88322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18  Session 2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69118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9233172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902738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+ ☐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Double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Halve 12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55 + 20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90 + 89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30 + 11 = 30 + 10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+ 419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 + 41 = 10 + 40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+ 4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+ 18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936515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18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89974889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☐ + 8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54?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119 + 10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119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= 1 + ☐ </a:t>
                      </a:r>
                      <a:endParaRPr lang="fi-FI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= 73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9 + 9 + 9 + 9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8 = 24, so 24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÷ 8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 + 54 = 42 + 50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56826" y="167494"/>
            <a:ext cx="1489755" cy="14502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698582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18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86094409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÷ ☐ = 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40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3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90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☐ = 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 ÷ ☐ = 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2 = 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16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32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863217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18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17110628"/>
              </p:ext>
            </p:extLst>
          </p:nvPr>
        </p:nvGraphicFramePr>
        <p:xfrm>
          <a:off x="444499" y="2019564"/>
          <a:ext cx="8202083" cy="456399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552 + 7241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(9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1)</a:t>
                      </a:r>
                      <a:r>
                        <a:rPr lang="is-IS" sz="1800" baseline="300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+ 1 × 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Seven Million, Eight Hundred and Eighty Three Thousand and Eighty Four in digits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2613.4 ÷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5.5684 to 1 decimal place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dot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the first 4 multiples of 15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cube root of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125?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3/7 = 21/☐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07424" y="374787"/>
            <a:ext cx="2339158" cy="10319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887545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18  Session 2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96796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18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52797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0935393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5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18  Session </a:t>
            </a:r>
            <a:r>
              <a:rPr lang="en-US" sz="3200" b="1" dirty="0">
                <a:latin typeface="Avenir Book"/>
                <a:cs typeface="Avenir Book"/>
              </a:rPr>
              <a:t>3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7716166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+ 5 = 20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40?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148 + 10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97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cs-CZ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= 2 + 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86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ru-RU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= 86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ru-RU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ru-RU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+ 2 = ☐ × 2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4 = 32, so 32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÷ 4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25 + 95 = 25 + 90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63990" y="167494"/>
            <a:ext cx="1582591" cy="15825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322979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18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90003174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25 ÷ ☐ = 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4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15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20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3 = 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4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÷ 9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35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2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4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98432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18  Session </a:t>
            </a:r>
            <a:r>
              <a:rPr lang="en-US" sz="3200" b="1" dirty="0">
                <a:latin typeface="Avenir Book"/>
                <a:cs typeface="Avenir Book"/>
              </a:rPr>
              <a:t>3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62243186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5394 + 4619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 + 1 × 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9964769 in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words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2205.688 ÷ 1000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9.0999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3 decimal places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dot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lowest common multiple of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and 6?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cubed?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3/8 = ☐/80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01284" y="387488"/>
            <a:ext cx="2145298" cy="9345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34599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18  Session </a:t>
            </a:r>
            <a:r>
              <a:rPr lang="en-US" sz="3200" b="1" dirty="0">
                <a:latin typeface="Avenir Book"/>
                <a:cs typeface="Avenir Book"/>
              </a:rPr>
              <a:t>3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3559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00618805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÷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☐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÷ ☐ = 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÷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4 = 16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1 =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72 ÷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83970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18  Session 4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65402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1195953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5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18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51492054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☐ + 7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30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78 + 10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ru-RU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= 5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= 61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5 + 5 + 5 + 5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× 6 = 6, so 6 ÷ 1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 + 84 = 72 + 80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84088" y="167494"/>
            <a:ext cx="1562494" cy="15521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02794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18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30015786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÷ ☐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12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3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6 = 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40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72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9 </a:t>
                      </a:r>
                      <a:endParaRPr lang="fi-FI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7 = 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÷ 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367479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18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51362417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782 + 1186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(9 + 5) × 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159313 in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words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1.97 ÷ 1000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1.6283 to 3 decimal places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37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 multiple of 5?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cube root of 1000?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10/8 = ☐/24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40510" y="349388"/>
            <a:ext cx="2306072" cy="10574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28834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18  Session 4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2707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18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44582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4731540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5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18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0743003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+ 9 = 20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16?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+ 10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125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= 4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= 27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5 + 5 + 5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1 = 7, so 7 ÷ 1 =☐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 + 88 = 50 + 80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66526" y="167494"/>
            <a:ext cx="1580055" cy="15696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98297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18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5454405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35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  <a:r>
                        <a:rPr lang="en-GB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ru-RU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÷</a:t>
                      </a:r>
                      <a:r>
                        <a:rPr lang="en-GB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ru-RU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r>
                        <a:rPr lang="en-GB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ru-RU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=</a:t>
                      </a:r>
                      <a:r>
                        <a:rPr lang="en-GB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ru-RU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  <a:endParaRPr lang="ru-RU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12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20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2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32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 ÷ 9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35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9 = 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4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26706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26014196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3267 ÷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+ 5 ×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5.24 ÷ 0.2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0.66 × 1000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50.26 − 4.05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5/15 in its simplest form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Difference between 9 and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−10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See number line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Is 18 a multiple of 6?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value of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(−3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cubed?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73544" y="306383"/>
            <a:ext cx="2273037" cy="13309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770722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18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71198854"/>
              </p:ext>
            </p:extLst>
          </p:nvPr>
        </p:nvGraphicFramePr>
        <p:xfrm>
          <a:off x="444499" y="2019564"/>
          <a:ext cx="8202083" cy="4744623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159 + 3885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(4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1)</a:t>
                      </a:r>
                      <a:r>
                        <a:rPr lang="is-IS" sz="1800" baseline="300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+ 5 ×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Two Million, One Hundred and Twenty Eight Thousand, Eight Hundred and Eighty in digits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0.4 ÷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0.6601 to 3 decimal places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dot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lowest common multiple of 5 and 6?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cube root of 27?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3/5 = 15/☐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70654" y="368438"/>
            <a:ext cx="2275927" cy="10102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18680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18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96530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19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761203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4241365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5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19  Session </a:t>
            </a:r>
            <a:r>
              <a:rPr lang="en-US" sz="3200" b="1" dirty="0">
                <a:latin typeface="Avenir Book"/>
                <a:cs typeface="Avenir Book"/>
              </a:rPr>
              <a:t>1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04354902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☐ + 2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☐ + 29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l-NL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pl-PL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pl-PL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108 + ☐ = 110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178 = 158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986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cs-CZ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983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9 = 72, so 72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÷ 9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21:57 in 12 hour clock format?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will it be 41 minutes after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6:07</a:t>
                      </a:r>
                      <a:r>
                        <a:rPr lang="en-US" sz="1800" baseline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pm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408214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19  Session </a:t>
            </a:r>
            <a:r>
              <a:rPr lang="en-US" sz="3200" b="1" dirty="0">
                <a:latin typeface="Avenir Book"/>
                <a:cs typeface="Avenir Book"/>
              </a:rPr>
              <a:t>1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9220972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32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4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÷ ☐ = 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8 = 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8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☐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6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3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5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316036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19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70964563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chemeClr val="tx1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solidFill>
                          <a:schemeClr val="tx1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solidFill>
                            <a:schemeClr val="tx1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solidFill>
                          <a:schemeClr val="tx1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× 99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17049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9545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1.8 × 8.8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1.29 </a:t>
                      </a:r>
                      <a:r>
                        <a:rPr lang="nb-NO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= </a:t>
                      </a:r>
                      <a:r>
                        <a:rPr lang="nb-NO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☐%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68.3 + 7.24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8939 to 3 </a:t>
                      </a:r>
                      <a:r>
                        <a:rPr lang="en-US" sz="180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(2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,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2)?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5/8 of 24?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6" name="Picture 5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319662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19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799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19  Session 2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70129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0194967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  Session 4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093978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19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89383600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4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☐ + 27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l-NL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 </a:t>
                      </a:r>
                      <a:r>
                        <a:rPr lang="pl-PL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  <a:r>
                        <a:rPr lang="pl-PL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148 + ☐ = 150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43 = 10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4749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cs-CZ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4746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2 = 10, so 10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÷ 5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15:10 in 12 hour clock format?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will it be 28 minutes after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7:46</a:t>
                      </a:r>
                      <a:r>
                        <a:rPr lang="en-US" sz="1800" baseline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am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511360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19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7744320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÷ 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20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÷ 9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☐ = 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6 = 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63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÷ ☐ = 2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3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÷ ☐ = 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9 = 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399207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19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71046746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708 × 53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1722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cs-CZ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884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5.6 × 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30% as a fraction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4.86 + 35.61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25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2444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3 </a:t>
                      </a:r>
                      <a:r>
                        <a:rPr lang="en-US" sz="180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(0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, 0)?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3/5 of 25?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6" name="Picture 5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29196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19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74611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19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872548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5379723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5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19  Session </a:t>
            </a:r>
            <a:r>
              <a:rPr lang="en-US" sz="3200" b="1" dirty="0">
                <a:latin typeface="Avenir Book"/>
                <a:cs typeface="Avenir Book"/>
              </a:rPr>
              <a:t>3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6011882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☐ + 2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27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9?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194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pl-PL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pl-PL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76 + ☐ = 80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= 10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5600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cs-CZ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5594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1 = 2, so 2 ÷ 2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21:04 in 12 hour clock format?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will it be 11 minutes after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11:02 am?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24495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19  Session </a:t>
            </a:r>
            <a:r>
              <a:rPr lang="en-US" sz="3200" b="1" dirty="0">
                <a:latin typeface="Avenir Book"/>
                <a:cs typeface="Avenir Book"/>
              </a:rPr>
              <a:t>3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9481737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8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2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2 = 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2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14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 ÷ 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27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☐ =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☐ = 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4 = 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521150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19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311790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68 × 32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17353 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9072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1.3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120%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as a fraction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8.75 + 91.27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493902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2 </a:t>
                      </a:r>
                      <a:r>
                        <a:rPr lang="en-US" sz="180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(1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, 1)?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5/8 of 72?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6" name="Picture 5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14257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19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02454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05978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19  Session 4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063201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0097823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5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19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3479758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1 + ☐ </a:t>
                      </a:r>
                      <a:endParaRPr lang="fi-FI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50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a-DK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116 + ☐ = 120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140 = 20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5923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5915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8 = 48, so 48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÷ 8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16:48 in 12 hour clock format?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will it be 59 minutes after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1:09 pm?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671364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19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03111420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2 = 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25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 ÷ ☐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8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☐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6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15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6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÷ ☐ = 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16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257067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19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0904936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95 × 538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7088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3934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2.3 × 6.4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7/10 as a decimal number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2.39 </a:t>
                      </a:r>
                      <a:r>
                        <a:rPr lang="sk-SK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+ 1.8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0.009484 to 1 </a:t>
                      </a:r>
                      <a:r>
                        <a:rPr lang="en-US" sz="180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2,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1)?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4/7 of 42?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6" name="Picture 5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5974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19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415422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19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430523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8486931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5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19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62219043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chemeClr val="tx1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solidFill>
                          <a:schemeClr val="tx1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b="0" dirty="0">
                          <a:solidFill>
                            <a:schemeClr val="tx1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☐ =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b="0" dirty="0">
                          <a:solidFill>
                            <a:schemeClr val="tx1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95 + ☐ =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6?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94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pl-PL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pl-PL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98 + ☐ =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55 = 15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b="0" dirty="0">
                          <a:solidFill>
                            <a:schemeClr val="tx1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168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162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1 = 4, so 4 ÷ 1 =☐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 b="0" dirty="0">
                          <a:solidFill>
                            <a:schemeClr val="tx1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1:41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am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in 24 hour clock format?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b="0" dirty="0">
                          <a:solidFill>
                            <a:schemeClr val="tx1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From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8:09 am,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how many minutes until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8:50 am?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180381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19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0316997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80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÷ ☐ = 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 ÷ ☐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3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9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21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15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90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☐ = 4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579499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9971814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5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19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18202460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652 × 61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2766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1463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3.26 × 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5/10 as a decimal number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62.25 + 7.78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 ÷ 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66323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3 </a:t>
                      </a:r>
                      <a:r>
                        <a:rPr lang="en-US" sz="180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(2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,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3/9 of 36?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6" name="Picture 5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33740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19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437901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20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6742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5611980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5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20  Session </a:t>
            </a:r>
            <a:r>
              <a:rPr lang="en-US" sz="3200" b="1" dirty="0">
                <a:latin typeface="Avenir Book"/>
                <a:cs typeface="Avenir Book"/>
              </a:rPr>
              <a:t>1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0630840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+ 2 = 5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+ 7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6?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l-NL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72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120 + 20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98 + 100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+ 11 = 15 + 5 + 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+ 626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+ 65 = 50 + 60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4:17 pm in 24 hour clock format?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220792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20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20103663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2 = 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48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8 = 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42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6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 ÷ ☐ = 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2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6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÷ 5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40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602978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20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40299590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496 ÷ 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÷ 4 + 3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293.58 ÷ 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80.859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4.04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25/30 in its simplest form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38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square root of 121?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50% of £30?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990552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20  Session </a:t>
            </a:r>
            <a:r>
              <a:rPr lang="en-US" sz="3200" b="1" dirty="0">
                <a:latin typeface="Avenir Book"/>
                <a:cs typeface="Avenir Book"/>
              </a:rPr>
              <a:t>1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059891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20  Session 2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11156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0635882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4080872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+ 5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Double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Halve 35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173 + 50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47 + 44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32 + 10 = 32 + 8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+ 566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40 + 68 = 40 + 60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+ 2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+ ☐ =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936515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20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21994565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☐ + 4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+ 2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9?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51?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150 + 90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39 + 40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85 + 13 = 85 + 5 +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+ 632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78 + 33 = 70 + 30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21:44 in 12 hour clock format?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415160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20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23564319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÷ 5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3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14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☐ = 48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54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6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49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24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2 = 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9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922939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20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75226817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108 ÷ 4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uk-UA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r>
                        <a:rPr lang="en-GB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uk-UA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÷</a:t>
                      </a:r>
                      <a:r>
                        <a:rPr lang="en-GB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uk-UA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r>
                        <a:rPr lang="en-GB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GB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uk-UA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  <a:endParaRPr lang="uk-UA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203.63 ÷ 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0.52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97.3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pl-PL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pl-PL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2.08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9/18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8 a factor of 24?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value of </a:t>
                      </a:r>
                      <a:r>
                        <a:rPr lang="en-US" sz="18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√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115% of £290?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913478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20  Session 2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304728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20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29544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5346482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5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20  Session </a:t>
            </a:r>
            <a:r>
              <a:rPr lang="en-US" sz="3200" b="1" dirty="0">
                <a:latin typeface="Avenir Book"/>
                <a:cs typeface="Avenir Book"/>
              </a:rPr>
              <a:t>3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78955705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+ ☐ = 5 </a:t>
                      </a:r>
                      <a:endParaRPr lang="fi-FI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+ 6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6?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a-DK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12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183 + 80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87 + 86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 + 9 = 27 + 3 +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+ 716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83 + 32 = 80 + 30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12:50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am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in 24 hour clock format?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17382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20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93624939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50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 ÷ 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÷ 2 = 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8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 ÷ ☐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2 = 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56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48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30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10 =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03343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20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95437973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22 ÷ 2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+ 8 ×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3.43 ÷ 0.2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1000 × 55.239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87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hr-HR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hr-HR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8.27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10/25 in its simplest form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1 a factor of 2?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squared?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95% of £230?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26333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20  Session </a:t>
            </a:r>
            <a:r>
              <a:rPr lang="en-US" sz="3200" b="1" dirty="0">
                <a:latin typeface="Avenir Book"/>
                <a:cs typeface="Avenir Book"/>
              </a:rPr>
              <a:t>3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18692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05025916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14 ÷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☐ = 36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18 ÷ ☐ = 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32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4 = 24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10 =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×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30 ÷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83970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20  Session 4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954467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5884773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5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20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16481563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4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+ 2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32?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191 + 80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 + 46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+ 4 = 9 + 1 + ☐ </a:t>
                      </a:r>
                      <a:endParaRPr lang="fi-FI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+ 722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 + 12 = 48 + 10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3:25 pm in 24 hour clock format?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078357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20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1948137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2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2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3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7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70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 ÷ 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6 = 8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40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201906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20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60479152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chemeClr val="tx1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solidFill>
                          <a:schemeClr val="tx1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solidFill>
                            <a:schemeClr val="tx1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solidFill>
                          <a:schemeClr val="tx1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360 ÷ 9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ru-RU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9.45 ÷ 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0.43 ×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52.59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hr-HR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hr-HR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32.88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16/30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highest common factor of 25 and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15?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square root of 4?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55% of £60?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378570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20  Session 4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839100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20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73107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4999711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5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20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13426269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+ 1 = 5 </a:t>
                      </a:r>
                      <a:endParaRPr lang="fi-FI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☐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7?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87?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134 + 10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66 + 63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+ 13 = 54 + 6 +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+ 947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55 + 34 = 55 + 30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15:16 in 12 hour clock format?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117278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20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70274754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8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54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6 =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☐ = 14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☐ = 56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30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187876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59939283"/>
              </p:ext>
            </p:extLst>
          </p:nvPr>
        </p:nvGraphicFramePr>
        <p:xfrm>
          <a:off x="444499" y="2019564"/>
          <a:ext cx="8202083" cy="4709063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61 × 31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657 − 382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7.2 × 94.2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0.7 as a fraction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46.15 + 5.08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(−40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÷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(−4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If a = 4 b = 3 and c = 1, what is the value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of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3a − b</a:t>
                      </a:r>
                      <a:r>
                        <a:rPr lang="en-US" sz="1800" b="0" i="0" u="none" strike="noStrike" baseline="3000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?</a:t>
                      </a:r>
                      <a:endParaRPr lang="en-US" sz="1800" b="0" i="0" u="none" strike="noStrike" baseline="0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3 −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(−5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highest common factor of 12 and 4?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value of 13 squared?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369377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82239293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2688 ÷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+ 8 ÷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245.52 ÷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6.14 ×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16.15 − 5.11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63/70 in its simplest form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Which is the lowest number, 3 or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−9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See number line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List the first 4 multiples of 14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value of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(−4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cubed?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89682" y="282421"/>
            <a:ext cx="2356900" cy="13800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770722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20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43492443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189 ÷ 9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cs-CZ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348.44 ÷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0.05 ×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72.02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hr-HR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hr-HR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11.85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2/10 in its simplest form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26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6</a:t>
                      </a:r>
                      <a:r>
                        <a:rPr lang="en-US" sz="1800" baseline="300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30% of £330?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850271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20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913776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21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293392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3738273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6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21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13113299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7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+ 2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44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144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=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</a:t>
                      </a:r>
                      <a:r>
                        <a:rPr lang="en-GB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54 </a:t>
                      </a:r>
                      <a:r>
                        <a:rPr lang="en-GB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–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+ 6 = ☐ ×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From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6:40 pm,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how many minutes until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6:52 pm?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71706" y="116825"/>
            <a:ext cx="1674876" cy="16589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266039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21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55841540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56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☐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☐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80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458771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21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4908942"/>
              </p:ext>
            </p:extLst>
          </p:nvPr>
        </p:nvGraphicFramePr>
        <p:xfrm>
          <a:off x="444499" y="2019564"/>
          <a:ext cx="8202083" cy="45640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980 + 7789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(1 + 7) ×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Sixty One Million, Seven Hundred and Forty Eight Thousand, Eight Hundred and Sixty Seven in digits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4889.92 ÷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0.0325 to 3 decimal places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13 a multiple of 9?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2³?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10/2 = 50/☐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62745" y="256032"/>
            <a:ext cx="2783837" cy="9345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198316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21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463092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21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69437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3560308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093978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21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25847782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+ 3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15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34?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168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117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= 3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51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+ 3 = ☐ ×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was it 59 minutes before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4:00 pm?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37248" y="167493"/>
            <a:ext cx="1709334" cy="17010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18117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21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69977028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48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24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÷ ☐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80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425990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21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78974503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765 + 8937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×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59168 in words. Use the opposite page for your answer.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6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16.942 ÷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0.6938 to 2 decimal places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the first 4 multiples of 15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2³?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uk-UA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10/1 = ☐/6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2341"/>
          <a:stretch/>
        </p:blipFill>
        <p:spPr>
          <a:xfrm>
            <a:off x="5952150" y="560832"/>
            <a:ext cx="2694432" cy="8228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45795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21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628163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21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32422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6358200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6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21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70473694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+ 3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i="0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☐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i="0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79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i="0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71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i="0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uk-UA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139 </a:t>
                      </a:r>
                      <a:r>
                        <a:rPr lang="uk-UA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uk-UA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i="0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=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i="0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65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 = 65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i="0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+ 9 = ☐ ×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i="0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i="0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From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9:46</a:t>
                      </a:r>
                      <a:r>
                        <a:rPr lang="en-US" b="0" baseline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am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,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how many minutes until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10:17 am?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i="0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16664" y="167494"/>
            <a:ext cx="1629918" cy="16535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83478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21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5095826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27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☐ = 49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56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☐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16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414898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21  Session 3</a:t>
            </a: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</a:t>
            </a:r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46809715"/>
              </p:ext>
            </p:extLst>
          </p:nvPr>
        </p:nvGraphicFramePr>
        <p:xfrm>
          <a:off x="444499" y="1898073"/>
          <a:ext cx="8202083" cy="4778193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490673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1098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uk-UA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4391 + 7776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1098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2² + 4 ×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58430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57901 in words. Use the opposite page for your answer.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1098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8.334 ÷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1098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(−2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(−4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1098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1.3125 to 1 decimal place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1098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1098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lowest common multiple of 3 and 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1098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∛1000?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1098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9/6 = 45/☐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1048"/>
          <a:stretch/>
        </p:blipFill>
        <p:spPr>
          <a:xfrm>
            <a:off x="6181344" y="548640"/>
            <a:ext cx="2465238" cy="7672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21690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21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56825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995601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21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60486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274068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6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21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01552878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+ 5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1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15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177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= 6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72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+ 2 + 2 = ☐ ×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7:30 am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was it 44 minutes before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9:31 pm?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537888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21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24216766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 ÷ ☐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36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18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25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☐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32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83420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21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64189839"/>
              </p:ext>
            </p:extLst>
          </p:nvPr>
        </p:nvGraphicFramePr>
        <p:xfrm>
          <a:off x="444499" y="2019564"/>
          <a:ext cx="8202083" cy="462504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8073 + 9792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(51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3) ÷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72506042 in words. Use the opposite page for your answer.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276.83 ÷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(−6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32.3798 to 2 decimal places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lowest common multiple of 4 and 7?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cube root of 64?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9/10 = ☐/100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08690" y="167494"/>
            <a:ext cx="2437892" cy="8468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39420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21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58465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21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352804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6624390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6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21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98195119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5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☐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85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151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= 1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= 78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8 + 8 + 8 + 8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4:08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pm is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how many minutes after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3:13 pm?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25056" y="167494"/>
            <a:ext cx="1721526" cy="17051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585595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21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38016420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 ÷ ☐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16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÷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25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10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48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563629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32168877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6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21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67722455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7500 + 8690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(3 + 32) ÷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31428472 in words. Use the opposite page for your answer.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0.75 ÷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(−7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4.2327 to 1 decimal place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41 a multiple of 7?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2 cubed?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7/8 = 49/☐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82947" y="366024"/>
            <a:ext cx="2463635" cy="7312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0887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21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4121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22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08020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0131897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6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22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35354565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+ 4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+ 85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55 + ☐ = 60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119 = 99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9 = 45, so 45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20:27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in 12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From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7:19 am,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how many minutes until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7:50 am?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823920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22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42833545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14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36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40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☐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169501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22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31581646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242 × 56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17916 </a:t>
                      </a:r>
                      <a:r>
                        <a:rPr lang="fi-FI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9991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2.6 × 6.7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0.26 as a fraction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3.45 + 87.28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0.002788 to 2 s.f.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245716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(1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,−2)?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9/10 of 30?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1691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22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30715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22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979234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2234566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04422103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+ 13 =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Double 96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79 + 10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120 − 80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= 7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13 − 10 = 13 − 3 −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85 + 85 = 85 ×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time on the clock?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+ 2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81 + ☐ =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lock_picture_pptx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4248" y="167495"/>
            <a:ext cx="1482334" cy="14823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78254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22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85738314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+ 2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+ ☐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79 </a:t>
                      </a:r>
                      <a:r>
                        <a:rPr lang="fi-FI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+ ☐ = 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94 = 34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360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× 3 = 3, so 3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7:20 pm in 24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From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1:33 pm,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how many minutes until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1:51 pm?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798956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22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1642214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 ÷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45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63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90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056496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22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30939755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93 × 241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11259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5825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6.5 × 1.69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1.461 = ☐%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2.38 + 48.56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(−3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(−3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861 to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(0,0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1/5 of 15?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630249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22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19882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22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817053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5968632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6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22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28391107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1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84 + ☐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86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179 + ☐ = 180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76 = 16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5458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5456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6 = 12, so 12 ÷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12:27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in 12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From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2:35 am,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how many minutes until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2:51 am?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842082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22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09404559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 ÷ ☐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90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933278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22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1449776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809 × 43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1254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747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9.2 × 9.4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20% as a fraction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88.17 + </a:t>
                      </a:r>
                      <a:r>
                        <a:rPr lang="sk-SK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4.9</a:t>
                      </a:r>
                      <a:endParaRPr lang="sk-SK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(−54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(−3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0.000069 to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(−1,0)?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1/6 of 30?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47345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22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09668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62419776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÷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× ☐ = 32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÷ ☐ =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45 ÷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7 = 28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6 =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×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48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869638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22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877152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8781383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6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22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36945435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+ 81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5?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83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173 + ☐ = 180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106 = 70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469 </a:t>
                      </a:r>
                      <a:r>
                        <a:rPr lang="fi-FI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465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9 = 54, so 54 ÷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11:27 am in 24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4:30 pm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how many minutes after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3:46 pm?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635086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22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07498103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☐ = 63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÷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15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9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913287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22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74793046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× 294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1585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856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6.45 × 0.4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1.707 = ☐%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50.86 + 4.93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(−3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(−6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3909 to 3 s.f.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(1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,−1)?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6/10 of 30?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63088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22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54025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22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13256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434036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6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22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37466510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+ 95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1?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145 + ☐ = 150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113 = 70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540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538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3 = 6, so 6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02:19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in 12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9:41 pm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how many minutes after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9:28 pm?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079389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22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34348263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 ÷ ☐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 ÷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15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72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711165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54607939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2757 + 5432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  <a:r>
                        <a:rPr lang="en-US" sz="1800" b="0" i="0" u="none" strike="noStrike" baseline="3000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+ 2 ×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Four Thousand, Three Hundred and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Twenty 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in digits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5.94 ÷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×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(−8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0.7475 to 1 d.p.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+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(−9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0.4559 to 2 </a:t>
                      </a:r>
                      <a:r>
                        <a:rPr lang="en-US" sz="1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s.f.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nb-NO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Letter at </a:t>
                      </a:r>
                      <a:r>
                        <a:rPr lang="nb-NO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(−2</a:t>
                      </a:r>
                      <a:r>
                        <a:rPr lang="nb-NO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, </a:t>
                      </a:r>
                      <a:r>
                        <a:rPr lang="nb-NO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−2</a:t>
                      </a:r>
                      <a:r>
                        <a:rPr lang="nb-NO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10/1 = ☐/4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29047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22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36396486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178 × 38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1997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999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1.71 × 8.5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1.17 = ☐%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+ 3.11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÷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(−7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(−8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(−8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7032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1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(0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,−1)?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2/4 of 28?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879472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22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368496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23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355483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6500148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6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23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1892322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+ 7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☐ + 12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1?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65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89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136 + 20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+ 79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 + 11 = 48 + 2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+ 150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95 + 93 = 95 + 90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424435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23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586651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847595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23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74694708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372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÷ 5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255.6 ÷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× 1.19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84 </a:t>
                      </a:r>
                      <a:r>
                        <a:rPr lang="hr-HR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4.6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1,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b = 5 and c = 4, what is the value of 4b³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(−7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9 a factor of 29?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square root of 121?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50% of £340?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71045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23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162873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23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121747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0205381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388442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23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29795362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+ 1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16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3?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70?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25?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186 + 20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61 + 59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 + 7 = 19 + 1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+ 486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68 + 89 = 68 + 80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25967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23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527429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24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10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337934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23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23514843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÷ 4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8.9 ÷ 0.2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1000 × 32.987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93.96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89.3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5,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b = 6 and c = 10, what is the value of 2ab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c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(−4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35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squared?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70% of £60?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365410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23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56375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23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792935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6727301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6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23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64930100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+ 3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+ 19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2?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55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94?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124 + 60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51 + 49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+ 10 = 1 + 9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+ 777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53 + 14 = 53 + 10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39942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23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045236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91180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23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13623748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112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÷ 4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24.58 ÷ 0.5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× 0.63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</a:t>
                      </a:r>
                      <a:r>
                        <a:rPr lang="hr-HR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1.54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8,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b = 4 and c = 1, what is the value of 3a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b²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(−3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square root of 64?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35% of £190?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91561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23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27785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  Session 2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081770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23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31578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4229373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6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23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60970779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+ 5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+ ☐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53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97?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150 + 50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46 + 49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 + 11 = 35 + 5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+ 570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75 + 87 = 70 + 80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75228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23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79830555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18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14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÷ ☐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24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45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÷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537492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23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58098754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+ 2 ÷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8.12 ÷ 0.1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82.369 ×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96 </a:t>
                      </a:r>
                      <a:r>
                        <a:rPr lang="hr-HR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3.1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5,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b = 5 and c = 10, what is the value of ac / 2b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(−2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12 a factor of 29?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value of √144?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100% of £70?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367520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23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6783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23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20994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3355236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6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23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32915450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+ 7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18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29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96?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160 + 50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53 + 51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+ 6 = 18 + 2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+ 747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92 + 22 = 92 + 20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473777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23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78846481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14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10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18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16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248818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4994266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6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23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23644434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uk-UA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77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+ 8 ×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66.4 ÷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0.59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84.9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83.41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5,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b = 4 and c = 3, what is the value of 5a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bc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(−5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1 a factor of 2?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square root of 16?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40% of £50?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6785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23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81633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24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00271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511355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6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24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41893512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☐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74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61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22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=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27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+ 9 + 9 = ☐ ×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10:40 am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  <p:cxnSp>
        <p:nvCxnSpPr>
          <p:cNvPr id="6" name="Straight Arrow Connector 5"/>
          <p:cNvCxnSpPr/>
          <p:nvPr/>
        </p:nvCxnSpPr>
        <p:spPr>
          <a:xfrm flipH="1">
            <a:off x="7424928" y="960241"/>
            <a:ext cx="433876" cy="246767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6"/>
          <p:cNvCxnSpPr/>
          <p:nvPr/>
        </p:nvCxnSpPr>
        <p:spPr>
          <a:xfrm flipH="1" flipV="1">
            <a:off x="7668768" y="707136"/>
            <a:ext cx="190038" cy="253108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419653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24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0035087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131525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24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87126340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591 + 823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(3 + 87) ÷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Six Million, Nine Hundred and Ninety Four Thousand and Forty Eight in digits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0.3 ÷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Difference between 10 and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−10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32 a multiple of 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5 cubed?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4/5 = 32/☐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2160" y="167494"/>
            <a:ext cx="2887980" cy="9933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96814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24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49076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24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60381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0433935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226778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72951356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20 + ☐ =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Double 53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51 + 10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100 − 10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= 4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70 − 11 = 70 − 10 −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+ 7 + 7 + 7 =  ☐ × 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time on the clock?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+ ☐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66 + 34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lock_picture_pptx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07248" y="167494"/>
            <a:ext cx="1539334" cy="15393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256492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24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6680537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+ 1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39 + ☐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54?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196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7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= 39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3 + 3 + 3 + 3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76289" y="167493"/>
            <a:ext cx="1770294" cy="17617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116019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24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87418536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☐ = 36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48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16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÷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95930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24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63151635"/>
              </p:ext>
            </p:extLst>
          </p:nvPr>
        </p:nvGraphicFramePr>
        <p:xfrm>
          <a:off x="444499" y="2019564"/>
          <a:ext cx="8202083" cy="462504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589 + 9131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4² + 3 ×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4976671 in words. Use the opposite page for your answer.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6.7 ÷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(−2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(−6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Difference between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−9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−5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lowest common multiple of 5 and 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(−5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cubed?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7/8 = 14/☐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9696" y="167494"/>
            <a:ext cx="2790952" cy="900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44975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24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605558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24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93041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931931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7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24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75077952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☐ + 7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+ 41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9?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82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154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uk-UA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177 </a:t>
                      </a:r>
                      <a:r>
                        <a:rPr lang="uk-UA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uk-UA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= 3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82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= 82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7 + 7 + 7 + 7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12:05 pm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699034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24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1273646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24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 ÷ ☐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48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14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☐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48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956256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24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88166117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578 + 6771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(1 + 29) ÷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339447 in words. Use the opposite page for your answer.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0.75 ÷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4 a multiple of 3?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∛64?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10/8 = 90/☐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1200" y="167494"/>
            <a:ext cx="2855381" cy="8959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76175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24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4255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98820817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÷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☐ = 80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16 ÷ ☐ =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35 ÷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9 = 81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10 =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63 ÷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412812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24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78289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011849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7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24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68061899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+ ☐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+ ☐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2?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27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57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5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= 51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+ 5 + 5 = ☐ ×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12864" y="167494"/>
            <a:ext cx="1733718" cy="17503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763455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24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06839025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64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÷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64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049524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24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00757580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965 + 8748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(3 + 97) ÷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6898426 in words. Use the opposite page for your answer.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699.34 ÷ 1000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(−8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(−7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Difference between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−10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and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12 a multiple of 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cube root of 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3/8 = 21/☐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67706" y="167494"/>
            <a:ext cx="2778876" cy="8932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449500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24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181999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24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08660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9844686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7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24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57591398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☐ + 2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☐ + 45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5?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83?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197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135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= 5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87 </a:t>
                      </a:r>
                      <a:r>
                        <a:rPr lang="fi-FI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= 87 </a:t>
                      </a:r>
                      <a:r>
                        <a:rPr lang="fi-FI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  <a:r>
                        <a:rPr lang="fi-FI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3 + 3 + 3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11:00 am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57428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24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73820205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6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14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40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932756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50633848"/>
              </p:ext>
            </p:extLst>
          </p:nvPr>
        </p:nvGraphicFramePr>
        <p:xfrm>
          <a:off x="444499" y="2019564"/>
          <a:ext cx="8202083" cy="451573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271 + 8501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(8 − 2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  <a:r>
                        <a:rPr lang="en-US" sz="1700" b="0" i="0" u="none" strike="noStrike" baseline="3000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+ 3 ×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  <a:endParaRPr lang="en-US" sz="17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nl-NL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</a:t>
                      </a:r>
                      <a:r>
                        <a:rPr lang="nl-NL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4335000 </a:t>
                      </a:r>
                      <a:r>
                        <a:rPr lang="nl-NL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in </a:t>
                      </a:r>
                      <a:r>
                        <a:rPr lang="nl-NL" sz="17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words</a:t>
                      </a:r>
                      <a:r>
                        <a:rPr lang="nl-NL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.</a:t>
                      </a:r>
                      <a:r>
                        <a:rPr lang="nl-NL" sz="17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(</a:t>
                      </a:r>
                      <a:r>
                        <a:rPr lang="nl-NL" sz="1700" b="0" i="0" u="none" strike="noStrike" baseline="0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Use</a:t>
                      </a:r>
                      <a:r>
                        <a:rPr lang="nl-NL" sz="17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the </a:t>
                      </a:r>
                      <a:r>
                        <a:rPr lang="nl-NL" sz="1700" b="0" i="0" u="none" strike="noStrike" baseline="0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opposite</a:t>
                      </a:r>
                      <a:r>
                        <a:rPr lang="nl-NL" sz="17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page</a:t>
                      </a:r>
                      <a:r>
                        <a:rPr lang="nl-NL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nl-NL" sz="17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for</a:t>
                      </a:r>
                      <a:r>
                        <a:rPr lang="nl-NL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nl-NL" sz="17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your</a:t>
                      </a:r>
                      <a:r>
                        <a:rPr lang="nl-NL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nl-NL" sz="17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  <a:r>
                        <a:rPr lang="nl-NL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  <a:endParaRPr lang="nl-NL" sz="17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0.8 ÷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×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(−9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61.9361 to 3 d.p.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(−7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+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(−4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3096 to 1 s.f.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nb-NO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Letter at </a:t>
                      </a:r>
                      <a:r>
                        <a:rPr lang="nb-NO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</a:t>
                      </a:r>
                      <a:r>
                        <a:rPr lang="nb-NO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, 1)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7/5 = 35/☐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556647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24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65562710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585 + 1228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(5 + 9) ×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Two Thousand, One Hundred and Ninety Seven in digits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60.79 ÷ 1000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(−5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Which is the highest number,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−8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or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−2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24 a multiple of 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∛64?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8/10 = 72/☐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35040" y="167494"/>
            <a:ext cx="2611542" cy="7972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63334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24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346262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25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542165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2856128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7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25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73314023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+ 3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☐ + 38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2?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 + ☐ = 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114 = 64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6057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6052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8 = 16, so 16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12:51 am in 24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was it 21 minutes before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6:58 pm?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620126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25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31156325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☐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 ÷ ☐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☐ = 49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÷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379800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25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3280034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71 × 79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691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391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9.9 ×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0.105 as a fraction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21.96 + 8.42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5.7345 to 3 decimal places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6692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3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(1,0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3/10 of 90?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48490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25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506068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25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20894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3444267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  Session 2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267477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25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70148757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+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43 + ☐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47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105 + ☐ = 110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 = 30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6984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6976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× 7 = 7, so 7 ÷ 1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23:19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in 12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will it be 33 minutes after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5:37 am?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124796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25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63664133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 ÷ ☐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9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 ÷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401324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25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58915169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938 × 61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14966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7896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5.9 × 4.8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0.3 as a fraction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76.65 + 4.4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5.7773 to 2 decimal places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(−6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6.0035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3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(−1,0)?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1/2 of 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826329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25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674128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25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73726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5405261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7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25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01414334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☐ + 2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☐ + 65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5?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164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88 + ☐ = 90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= 10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8069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8064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9 = 45, so 45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5:35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pm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in 24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was it 32 minutes before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5:37 pm?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593648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25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70344890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18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9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42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40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52614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25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21920853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34 × 29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12127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6812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8.3 ×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45.2% as a decimal number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+ 7.96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1.0374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1 decimal place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(−3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0.06349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3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(−1,1)?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2/3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of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33?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43993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25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998672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45234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25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16438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645617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7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25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85096069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4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55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165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130 = 50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621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613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4 = 12, so 12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21:06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in 12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From</a:t>
                      </a:r>
                      <a:r>
                        <a:rPr lang="en-US" b="0" baseline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09:08,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how many minutes until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09:28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099560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25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0964534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9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6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10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920364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25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25230433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714 × 31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13427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8216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7.2 × 7.8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0.598 = ☐%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7.92 + 35.47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0.551 to 1 decimal place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7279 to 1 s.f.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(0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,−2)?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2/10 of 90?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83950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25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426198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25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25582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0656760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7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25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30511631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3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+ 57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7?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88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189 + ☐ = 190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104 = 70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635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3 = 21, so 21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9:21 am in 24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From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1:39 pm,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how many minutes until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1:57 pm?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042941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25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11775549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15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 ÷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60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104443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34136056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7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25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18418321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 × 34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214774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19966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9998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5.7 × 5.32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169.3% as a decimal number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7.33 + 81.17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65.7352 to 3 decimal places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8.6822 to 3 s.f.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(1,0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1/3 of 18?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338311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25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819716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26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25121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15617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7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26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55714769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36?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31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69 + 50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33 + 31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81 + 16 = 81 + 9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+ 699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+ 14 = 50 + 10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109619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26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71857318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36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16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9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☐ = 18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103996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26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6884692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156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÷ 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0.88 ÷ 0.1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× 1.48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 </a:t>
                      </a:r>
                      <a:r>
                        <a:rPr lang="hr-HR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6.92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5 b = 3 and c = 2, what is the value of 2abc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c²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(−3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38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8 squared?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125% of £10?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462641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26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29333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26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09536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5098858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3454100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+ 5 =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39?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65 + 10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179 − 10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= 2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12 − 6 = 12 − 2 −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86 = ☐ × 86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Draw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hands on the clock face showing 4:45 pm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+ 8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57 + 43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6" name="Picture 5" descr="Clock_picture_pptx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19992" y="296781"/>
            <a:ext cx="1326590" cy="13287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746847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26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65314679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5?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54?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103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132 + 70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34 + 37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69 + 5 = 69 + 1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+ 706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 + 16 = 63 + 10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850273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26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0543150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25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☐ = 18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27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9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958959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26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470884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114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+ 5 ×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 ÷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49.172 ×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</a:t>
                      </a:r>
                      <a:r>
                        <a:rPr lang="hr-HR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4.11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4 b = 6 and c = 8, what is the value of bc / a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(−4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(−2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2 a factor of 17?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square root of 100?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130% of £380?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241491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26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3184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26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042343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6969048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7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26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89809336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5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34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98 + 50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 + 46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+ 13 = 6 + 4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+ 786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37 + 44 = 30 + 40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041880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26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67235575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18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35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18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54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35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45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14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662244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26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76186575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640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÷ 2 + 5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17.48 ÷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× 85.923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34 </a:t>
                      </a:r>
                      <a:r>
                        <a:rPr lang="hr-HR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1.07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7 b = 5 and c = 3, what is the value of 3b²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(−7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(−7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40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6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9²?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95% of £60?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55696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26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57511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02306634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24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☐ = 81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18 ÷ ☐ = 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×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÷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4 = 28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6 =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÷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936404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26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469319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6714127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7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26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9290476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+ 1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9?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49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68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65 + 70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39 + 42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69 + 2 = 69 + 1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+ 814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86 + 88 = 86 + 80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542515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26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43516530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☐ = 45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☐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50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 ÷ ☐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55086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26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99562956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99 ÷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76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7.84 ÷ 0.1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0.57 × 1000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91.7 </a:t>
                      </a:r>
                      <a:r>
                        <a:rPr lang="nb-NO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nb-NO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80.92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6 b = 10 and c = 1, what is the value of √(a + b)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(−1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highest common factor of 21 and </a:t>
                      </a:r>
                      <a:r>
                        <a:rPr lang="en-US" sz="1600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14?</a:t>
                      </a:r>
                      <a:endParaRPr lang="en-US" sz="1600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13²?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% of £370?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171090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26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533392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26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899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2394033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7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26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65838670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+ 6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5?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65?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131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44 + 47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61 + 13 = 61 + 9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+ 411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82 + 72 = 80 + 70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06771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26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87366711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14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36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☐ = 81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40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÷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932584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06131197"/>
              </p:ext>
            </p:extLst>
          </p:nvPr>
        </p:nvGraphicFramePr>
        <p:xfrm>
          <a:off x="444499" y="2019564"/>
          <a:ext cx="8202083" cy="44852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5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5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5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5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32 + 211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5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5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  <a:r>
                        <a:rPr lang="en-US" sz="1500" b="0" i="0" u="none" strike="noStrike" baseline="3000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  <a:r>
                        <a:rPr lang="en-US" sz="15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en-US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+ 2 × </a:t>
                      </a:r>
                      <a:r>
                        <a:rPr lang="en-US" sz="15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  <a:endParaRPr lang="en-US" sz="15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5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nl-NL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6481504 in </a:t>
                      </a:r>
                      <a:r>
                        <a:rPr lang="nl-NL" sz="15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words</a:t>
                      </a:r>
                      <a:r>
                        <a:rPr lang="nl-NL" sz="15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.</a:t>
                      </a:r>
                      <a:r>
                        <a:rPr lang="nl-NL" sz="15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nl-NL" sz="16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</a:t>
                      </a:r>
                      <a:r>
                        <a:rPr lang="nl-NL" sz="1600" b="0" i="0" u="none" strike="noStrike" baseline="0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Use</a:t>
                      </a:r>
                      <a:r>
                        <a:rPr lang="nl-NL" sz="16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the </a:t>
                      </a:r>
                      <a:r>
                        <a:rPr lang="nl-NL" sz="1600" b="0" i="0" u="none" strike="noStrike" baseline="0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opposite</a:t>
                      </a:r>
                      <a:r>
                        <a:rPr lang="nl-NL" sz="16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page</a:t>
                      </a:r>
                      <a:r>
                        <a:rPr lang="nl-NL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nl-NL" sz="16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for</a:t>
                      </a:r>
                      <a:r>
                        <a:rPr lang="nl-NL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nl-NL" sz="16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your</a:t>
                      </a:r>
                      <a:r>
                        <a:rPr lang="nl-NL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nl-NL" sz="16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  <a:r>
                        <a:rPr lang="nl-NL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5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9.47 ÷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5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5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(−8</a:t>
                      </a:r>
                      <a:r>
                        <a:rPr lang="en-US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× </a:t>
                      </a:r>
                      <a:r>
                        <a:rPr lang="en-US" sz="15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(−8</a:t>
                      </a:r>
                      <a:r>
                        <a:rPr lang="en-US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5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48.2994 to 3 d.p.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5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5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(−6</a:t>
                      </a:r>
                      <a:r>
                        <a:rPr lang="en-US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+ </a:t>
                      </a:r>
                      <a:r>
                        <a:rPr lang="en-US" sz="15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(−10</a:t>
                      </a:r>
                      <a:r>
                        <a:rPr lang="en-US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5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34 to 3 </a:t>
                      </a:r>
                      <a:r>
                        <a:rPr lang="en-US" sz="15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s.f.</a:t>
                      </a:r>
                      <a:endParaRPr lang="en-US" sz="15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5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nb-NO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Letter at </a:t>
                      </a:r>
                      <a:r>
                        <a:rPr lang="nb-NO" sz="15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</a:t>
                      </a:r>
                      <a:r>
                        <a:rPr lang="nb-NO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, 1)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5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4/2 = 8/☐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878214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26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35135129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132 ÷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÷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45.64 ÷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42.573 × 1000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75.15 </a:t>
                      </a:r>
                      <a:r>
                        <a:rPr lang="hr-HR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49.99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8 b = 4 and c = 1, what is the value of 3a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b²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(−5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(−1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28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11 squared?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25% of £170?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291513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26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054866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27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25837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1068202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7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27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23981841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☐ + 10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50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95?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132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76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75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3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= 42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9 + 9 + 9 + 9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83552" y="167494"/>
            <a:ext cx="1563030" cy="15555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244905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27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6576545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 ÷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16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10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489229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27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88493774"/>
              </p:ext>
            </p:extLst>
          </p:nvPr>
        </p:nvGraphicFramePr>
        <p:xfrm>
          <a:off x="444499" y="2019564"/>
          <a:ext cx="8202083" cy="462504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906 + 9228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(84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3) ÷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24802938 in words. Use the opposite page for your answer.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0.1 ÷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8/10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Difference between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−3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−2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lowest common multiple of 7 and 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4³?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10/3 = ☐/6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39840" y="167494"/>
            <a:ext cx="2306742" cy="7579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9510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27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888798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27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98666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809567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140774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27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87408674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3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77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15?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156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= 7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= 27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+ 9 + 9 + 9 = ☐ ×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1:40 pm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829150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27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59134081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÷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÷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÷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180177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27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58971674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2314 + 1009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(1 + 10) ×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12477649 in words. Use the opposite page for your answer.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422.7 ÷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10/16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Which is the highest number,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−5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or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−4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34 a multiple of 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cube root of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125?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6/9 = 30/☐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23982" y="167494"/>
            <a:ext cx="2722600" cy="7834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96128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27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27527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27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84706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4384881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7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27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22006582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☐ + 14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36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90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162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83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= 3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47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47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6 + 6 + 6 + 6 + 6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4:20 pm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98592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27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2573903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35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21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÷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 ÷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☐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386024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27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81236579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9200 + 9803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√16 + 20 ÷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Thirty Five Thousand, Three Hundred and Thirty Two in digits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0.19 ÷ 1000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16/28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  <a:r>
                        <a:rPr lang="fi-FI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lowest common multiple of 7 and 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∛64?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9/2 = ☐/6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2124" y="167494"/>
            <a:ext cx="2804457" cy="8566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285567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27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026653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  Session 2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67035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  Session 4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182618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27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62567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7313892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8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27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46066211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+ 10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31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21?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166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114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= 1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24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3 + 3 + 3 + 3 + 3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5:15 pm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18889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27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66563018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9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25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90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739597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27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98971200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546 + 4446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1² + 1 ×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Six Hundred and Ten Thousand, Eight Hundred and Thirty in digits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9251 ÷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6/24 in its simplest form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Difference between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−7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and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the first 4 multiples of 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cubed?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3/2 = ☐/4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9008" y="167494"/>
            <a:ext cx="2867574" cy="8446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90385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27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47104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27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63556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601739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8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27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97343744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☐ + 10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50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99?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170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= 4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= 11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9 + 9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2:25 am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69059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27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1181907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☐ = 45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21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48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÷ ☐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27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14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40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60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34252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39288959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8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27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43061591"/>
              </p:ext>
            </p:extLst>
          </p:nvPr>
        </p:nvGraphicFramePr>
        <p:xfrm>
          <a:off x="444499" y="2019564"/>
          <a:ext cx="8202083" cy="45640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879 + 6515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(8 + 3) ×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Forty Four Million, Twenty Eight Thousand, Three Hundred and Seventy Eight in digits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489.347 ÷ 1000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8/16 in its simplest form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(−8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the first 4 multiples of 11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cube root of 27?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8/10 = 64/☐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53540" y="234024"/>
            <a:ext cx="2493042" cy="7657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75046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27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58408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28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626714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4770283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8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28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4697964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 smtClean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+ 32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3?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23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139 + ☐ = 140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52 = 42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438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432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7 = 28, so 28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13:57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in 12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will it be 51 minutes after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7:13 pm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590914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28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06665876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15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÷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24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48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25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170548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28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60085379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 × 70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1012 </a:t>
                      </a:r>
                      <a:r>
                        <a:rPr lang="fi-FI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791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6.3 × 4.57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uk-UA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5/5 = ☐ %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(−2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8.1434 to 2 decimal places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1915 to 1 s.f.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(0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,−2)?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5/6 of 42?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4203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28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594092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28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040617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5310045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62992219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13 + 7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Double 25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103 + 10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165 − 80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= 1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44 − 8 = 44 − 4 −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84 + 84 = 84 ×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time on the clock?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+ 8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+ 83 =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lock_picture_pptx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76228" y="277708"/>
            <a:ext cx="1470354" cy="14703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030384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28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44017587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☐ + 7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2?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143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 + ☐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52 = 12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8931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8924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× 4 = 4, so 4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1:13 pm in 24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12:10 am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how many minutes after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11:45 pm?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982126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28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13672965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☐ = 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90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24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80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24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229972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28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90292830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966 × 15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1202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684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4.7 × 1.5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1.42 = ☐%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(−6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3.8213 to 1 decimal place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(−2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0.006133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3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(−2,−2)?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3/8 of 80?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609717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28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875885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28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762572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76693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8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28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39050545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+ 1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3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140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117 + ☐ = 120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170 = 80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6075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6067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6 = 48, so 48 ÷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4:44 pm in 24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6:59 am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how many minutes after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6:48 am?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163751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28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7487932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÷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32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028610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28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25840739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546 × 12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1912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998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3.4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0.966 = ☐%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(−3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0.7092 to 1 decimal place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(−2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(−8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30.83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2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(−1,0)?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2/6 of 30?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480617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28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04759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06445589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÷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☐ = 50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63 ÷ ☐ =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÷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1 = 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8 =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80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489708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28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926813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084973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8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28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77873617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☐ + 4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+ 81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3?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93 + ☐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175 = 105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2219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2212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7 = 42, so 42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2:28 am in 24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From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8:29 pm,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how many minutes until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9:24 pm?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695533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28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67589688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☐ = 72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25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 ÷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☐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÷ ☐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621242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28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9696432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× 47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13043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7312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3.47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r-F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2/4 = ☐ %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(−7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22.3996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3 decimal places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(−2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6.3674 to 3 s.f.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(1,0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8/10 of 80?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589036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28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799195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28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446199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2488534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8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28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15691848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☐ + 2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19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+ ☐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158 = 120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292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× 8 = 8, so 8 ÷ 1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22:40 in 12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was it 59 minutes before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8:00 am?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230083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28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78631626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☐ = 90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45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☐ = 60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32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28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602746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13712420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4677 + 507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(102 − 2) ÷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963206 in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words</a:t>
                      </a:r>
                      <a:r>
                        <a:rPr lang="nl-NL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.</a:t>
                      </a:r>
                      <a:r>
                        <a:rPr lang="nl-NL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(</a:t>
                      </a:r>
                      <a:r>
                        <a:rPr lang="nl-NL" sz="1800" b="0" i="0" u="none" strike="noStrike" baseline="0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Use</a:t>
                      </a:r>
                      <a:r>
                        <a:rPr lang="nl-NL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the </a:t>
                      </a:r>
                      <a:r>
                        <a:rPr lang="nl-NL" sz="1800" b="0" i="0" u="none" strike="noStrike" baseline="0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opposite</a:t>
                      </a:r>
                      <a:r>
                        <a:rPr lang="nl-NL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page</a:t>
                      </a:r>
                      <a:r>
                        <a:rPr lang="nl-NL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nl-NL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for</a:t>
                      </a:r>
                      <a:r>
                        <a:rPr lang="nl-NL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nl-NL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your</a:t>
                      </a:r>
                      <a:r>
                        <a:rPr lang="nl-NL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nl-NL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  <a:r>
                        <a:rPr lang="nl-NL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0.27 ÷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(−2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96.2442 to 2 d.p.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+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(−10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0.1535 to 1 s.f.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nb-NO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Letter at (1, 1)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10/10 = ☐/40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770080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28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33711262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605 × 70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9648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4846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6.6 × 2.25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0.4 as a fraction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0.3823 to 2 decimal places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2683 to 2 s.f.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(−2,−2)?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3/9 of 45?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61496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28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042521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29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94561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719535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8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29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5163010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+ 1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51?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+ 80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133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+ ☐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68 + 70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51 + 18 = 51 + 9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+ 871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86 + 85 = 80 + 80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775762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29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7695776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 ÷ ☐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10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 ÷ ☐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6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 ÷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54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 ÷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056738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29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75263864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612 ÷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÷ 2 + 4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40.32 ÷ 0.5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0.13 ×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5 b = 9 and c = 3, what is the value of 2a + b/c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highest common factor of 27 and 19?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(−12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squared?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110% of £120?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680091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29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493699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29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509369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436834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  Session 4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510113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29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0756379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+ 6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52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188 + 30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115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186 + ☐ = 190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68 + 70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41 + 14 = 41 + 9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+ 529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 + 77 = 40 + 70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951314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29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8030189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☐ = 14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÷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6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☐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42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440761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29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17151989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657 ÷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÷ 3 + 2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136.29 ÷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7.5 ×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(−18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(−6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1 b = 2 and c = 4, what is the value of 4b³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(−8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(−5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(−14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squared?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70% of £330?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130127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29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57826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29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70667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4832179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8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29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52290058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1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80?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150 + 20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69 + ☐ = 70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98 + 97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 + 12 = 32 + 8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+ 147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+ 15 = 30 + 10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538608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29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02512762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☐ = 42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72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6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 ÷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☐ = 48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 ÷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÷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74422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29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58185504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288 ÷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67.32 ÷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9.28 ×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÷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7 b = 10 and c = 9, what is the value of c / (b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a)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(−2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highest common factor of 21 and </a:t>
                      </a:r>
                      <a:r>
                        <a:rPr lang="en-US" sz="1600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28?</a:t>
                      </a:r>
                      <a:endParaRPr lang="en-US" sz="1600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8²?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65% of £370?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642071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29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8138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56503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29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19192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7659630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8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29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71695823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+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13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31 + 30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62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85 + ☐ = 90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44 + 47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83 + 13 = 83 + 7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+ 977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29 + 37 = 29 + 30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97650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29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92204992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80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80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833323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29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24607243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720 ÷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59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− 2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÷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pl-PL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131.6 ÷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5.42 ×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(−5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5 b = 3 and c = 10, what is the value of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bc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/ a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(−8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6²?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115% of £160?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081549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29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41185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29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60875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361200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8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29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2537548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9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52?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43 + 20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174 + ☐ = 180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26 + 27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23 + 9 = 23 + 7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+ 724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82 + 61 = 82 + 60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794599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29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5946093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10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70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 ÷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60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179835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34507298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8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29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64405104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624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i="0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+ 20 ÷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i="0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37.66 ÷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i="0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67.384 × 1000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i="0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(−16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i="0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4 b = 10 and c = 2, what is the value of 2abc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c²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i="0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(−8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i="0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i="0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(−7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squared?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i="0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45% of £100?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i="0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326640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29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00633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30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11243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0924427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8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30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9623317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11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57?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198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57 + 90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 + 17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=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= 31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8 + 8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12864" y="115580"/>
            <a:ext cx="1733718" cy="17503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29111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30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93614106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42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÷ ☐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 ÷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124480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30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9975702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9951 + 6530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(1 + 48) ÷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51923 in words. Use the opposite page for your answer.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2.3 ÷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8/12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Which is the highest number,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−10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or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−3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lowest common multiple of 7 and 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(−5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cubed?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5/9 = ☐/72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4072" y="167494"/>
            <a:ext cx="2862510" cy="9541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975607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30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12029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30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41340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2231223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9594669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+ 17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55?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112 + 10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29 − 10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= 1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58 − 11 = 58 − 8 −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73 + 73 = ☐ × 73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Draw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hands on the clock face showing 10:10 am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+ 3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+ 46 =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6" name="Picture 5" descr="Clock_picture_pptx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4248" y="263460"/>
            <a:ext cx="1482334" cy="14774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823865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30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53178529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+ 2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21?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65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67 + 50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tr-T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126 </a:t>
                      </a:r>
                      <a:r>
                        <a:rPr lang="tr-TR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tr-T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65 + 68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=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11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3 + 3 + 3 + 3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2:30 am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036152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30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4623852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 ÷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16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 ÷ ☐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45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42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335249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30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60172745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575 + 728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Four Hundred and Twenty Nine Thousand, Two Hundred and Ten in digits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286.914 ÷ 1000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16/48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Which is the highest number, 5 or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−7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the first 4 multiples of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∛27?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5/7 = ☐/14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40848" y="167494"/>
            <a:ext cx="2505733" cy="8200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4207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30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577040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30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43095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5396925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8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30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94810781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☐ + 1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25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150 + 90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+ 38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= 68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+ 7 + 7 = ☐ ×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8:40 am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898012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30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34678635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80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☐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24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80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853248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30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49682168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1183 + 4515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(6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5)² + 4 ×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Seventy Five Thousand, Three Hundred and Thirteen in digits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5717.71 ÷ 1000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6/18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lowest common multiple of </a:t>
                      </a:r>
                      <a:r>
                        <a:rPr lang="en-US" sz="1600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and 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2 cubed?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1/2 = ☐/16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54624" y="167494"/>
            <a:ext cx="2891958" cy="9159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4061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30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397887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5479343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24 ÷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× ☐ = 28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24 ÷ ☐ =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18 ÷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4 =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2 =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54 ÷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532498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30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667578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8060023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8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30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51659783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+ 15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34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119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159 + 40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31 + 32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= 1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26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= 26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+ 6 + 6 = ☐ ×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1:35 am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471255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30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9275542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24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</a:t>
                      </a:r>
                      <a:endParaRPr lang="is-I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901928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30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03885826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859 + 4680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(4 + 86) ÷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29963 in words. Use the opposite page for your answer.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765.46 ÷ 1000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4/6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Which is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lowest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number,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−8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or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−3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lowest common multiple of 6 and </a:t>
                      </a:r>
                      <a:r>
                        <a:rPr lang="en-US" sz="1600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10?</a:t>
                      </a:r>
                      <a:endParaRPr lang="en-US" sz="1600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3 cubed?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3/10 = ☐/70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39968" y="167494"/>
            <a:ext cx="2806614" cy="9221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082056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30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16088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30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887132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0605207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8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30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7821697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+ 6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75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99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178 + 40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75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37 + 35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=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= 48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5 + 5 + 5 + 5 + 5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8480" y="167494"/>
            <a:ext cx="1758102" cy="17255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77062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30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93064590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40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24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48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☐ = 49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536172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3299301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29157387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481 + 1429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(9 − 5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  <a:r>
                        <a:rPr lang="en-US" sz="1800" b="0" i="0" u="none" strike="noStrike" baseline="3000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+ 3 ×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One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Thousand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and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Thirty Two in digits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0.35 ÷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(−6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×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(−10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81.4358 to 2 d.p.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(−5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+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(−5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21 to 2 s.f.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nb-NO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Letter at (0, </a:t>
                      </a:r>
                      <a:r>
                        <a:rPr lang="nb-NO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−1</a:t>
                      </a:r>
                      <a:r>
                        <a:rPr lang="nb-NO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1/4 = 3/☐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987337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30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57982618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2063 + 4490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√4 + 8 ÷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68706810 in words. Use the opposite page for your answer.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117.8 ÷ 1000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30/70 in its simplest form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Difference between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−10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−4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lowest common multiple of 7 and </a:t>
                      </a:r>
                      <a:r>
                        <a:rPr lang="en-US" sz="1600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10?</a:t>
                      </a:r>
                      <a:endParaRPr lang="en-US" sz="1600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cube root of 1000?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4/3 = ☐/6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3780" y="167494"/>
            <a:ext cx="2962802" cy="9663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511674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30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54037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31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75397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7685727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9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31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5660336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+ 2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17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9?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105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62 + ☐ = 70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23 = 10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9981 </a:t>
                      </a:r>
                      <a:r>
                        <a:rPr lang="fi-FI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9979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× 5 = 5, so 5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16:21 in 12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will it be 37 minutes after 20:25?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74002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31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40458868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14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☐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48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90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27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455317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31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37031753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838 × 92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6931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3947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2.9 × 6.22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62/100 = ☐ %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(−3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84.6193 to 1 decimal place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(−2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545 to 1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(−1,1)?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2/3 of 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47712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31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15660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31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286598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4706519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8559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31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14983812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4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 smtClean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+ 75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3?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+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125 = 10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2388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2381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8 = 32, so 32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14:16 in 12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01:36 is how many minutes after 01:03?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644466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31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76350619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i="0" u="none" strike="noStrike" dirty="0">
                        <a:solidFill>
                          <a:srgbClr val="00000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 ÷ ☐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9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10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168569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31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9833759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61 × 29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1915 </a:t>
                      </a:r>
                      <a:r>
                        <a:rPr lang="fi-FI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987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2.13 × 0.6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uk-UA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10/100 = ☐ %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(−8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4.3942 to 1 decimal place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(−6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3.92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1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(2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,−1)?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1/6 of 30?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70088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31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580437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31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242752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898651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9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31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51641693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+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37 + ☐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3?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97 + ☐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134 = 104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4046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4042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6 = 54, so 54 ÷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02:19 in 12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From 3:39 pm, how many minutes until 4:08 pm?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496207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31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12049379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9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80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50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÷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40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07133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31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49683790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913 × 23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uk-UA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1365 </a:t>
                      </a:r>
                      <a:r>
                        <a:rPr lang="uk-UA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uk-UA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776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3.48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90% as a fraction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(−8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47.1697 to 2 decimal places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(−5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(−7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383 to 2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(1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,−1)?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2/7 of 14?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28653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31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640019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4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529128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31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020859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6841445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9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31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55913782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+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+ 89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9?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85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102 + ☐ = 110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113 = 53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tr-T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5241 </a:t>
                      </a:r>
                      <a:r>
                        <a:rPr lang="tr-TR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tr-T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5232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7 = 21, so 21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04:42 in 12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will it be 13 minutes after 8:13 am?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828163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31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7833481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☐ = 18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☐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☐ =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is-I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139548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31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08525753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670 × 87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13063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9582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9.6 × 7.7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0.26 as a fraction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(−7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9.9611 to 3 decimal places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(−6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(−2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52 to 1 s.f.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(−2,2)?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1/2 of 20?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529311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31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645569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31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78641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6145384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9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31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 smtClean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08652445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+ 4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☐ + 11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9?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34 + ☐ = 40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130 = 30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387 </a:t>
                      </a:r>
                      <a:r>
                        <a:rPr lang="fi-FI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379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8 = 48, so 48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12:01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pm in 24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was it 25 minutes before 2:28 pm?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981648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31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51155342"/>
              </p:ext>
            </p:extLst>
          </p:nvPr>
        </p:nvGraphicFramePr>
        <p:xfrm>
          <a:off x="444499" y="1975259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 ÷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32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57014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699783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38606901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9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31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72169621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39 × 664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17059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8976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0.1 × 6.17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40% as a fraction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0.2005 to 3 decimal places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(−8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1291 to 1 s.f.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(1,2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6/7 of 70?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708771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31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353691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32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01374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8592440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9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32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60201412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+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de-DE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39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51 + 30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44 + 47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= 4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+ 13 = 12 + 8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47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47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+ 363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 + 61 = 48 + 60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349580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32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61708150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32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10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☐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56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24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862964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32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3090983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344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2 + 1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765.28 ÷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7.83 + 88.91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(−36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(−4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3 b = 7 and c = 4, what is the value of 2ab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c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(−2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7 a factor of 24?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value of √1?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150% of £290?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423087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32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464560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32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596878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7078981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4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87740749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+ 2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+ 25 =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8?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150 − 10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191 + ☐ = 210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97 = 60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135 − 132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de-DE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8 = 40, so 40 ÷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20:11 in 12 hour clock format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07:52 is how many minutes after 07:06?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783299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32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3604005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+ 1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46?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163 + 20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+ 27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8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+ 12 = 3 + 7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 = 29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+ 263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94 + 42 = 90 + 40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851892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32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9470345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10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18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6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64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18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 ÷ ☐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477858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32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07494235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135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3 </a:t>
                      </a:r>
                      <a:r>
                        <a:rPr lang="fi-FI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195.96 ÷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73.65 + 9.29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 ÷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(−8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6 b = 4 and c = 2, what is the value of 2a + b/c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(−7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(−7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square root of 225?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105% of £250?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52929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32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37661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32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439012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0685029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9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32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0033797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+ 6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31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+ 40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22 + 20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6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37 + 5 = 37 + 3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= 68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+ 222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+ 25 = 10 + 20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634164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32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6713861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16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6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64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☐ = 35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863013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32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87129089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368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+ 8 ×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4.75 ÷ 0.1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6.4 + 40.75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(−40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4 b = 5 and c = 8, what is the value of bc / a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7²?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75% of £290?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254361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32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571833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4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4568276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÷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☐ = 21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56 ÷ ☐ = 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30 ÷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4 = 16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9 = 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90 ÷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719964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32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405600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7463192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9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32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70703003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8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7?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40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+ 20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+ 16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=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76 + 12 = 76 + 4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43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= 43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+ 511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59 + 46 = 50 + 40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285471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32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72502735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64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÷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☐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48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879474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32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32208161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5321842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74591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693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÷ 2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15.47 ÷ 0.5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+ 7.29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(−90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7 b = 4 and c = 3, what is the value of 3b²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(−5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highest common factor of 19 and 29?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value of √36?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50% of £190?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613194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32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41220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32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144545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0493115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9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32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 smtClean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7060495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+ 9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43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 + 70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84 + 86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4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51 + 17 = 51 + 9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= 29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+ 949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+ 76 = 15 + 70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366583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32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7494243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72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16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27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☐ = 49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579763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4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39821922"/>
              </p:ext>
            </p:extLst>
          </p:nvPr>
        </p:nvGraphicFramePr>
        <p:xfrm>
          <a:off x="444499" y="1938348"/>
          <a:ext cx="8202083" cy="4434743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3/9 of 54?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964 ×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1444 − 982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3.2 × 8.25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8/10 as a decimal number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82.23 + 7.27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36 ÷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(−6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If a = 1 b = 3 and c = 4, what is the value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of</a:t>
                      </a:r>
                    </a:p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4b</a:t>
                      </a:r>
                      <a:r>
                        <a:rPr lang="en-US" sz="1800" b="0" i="0" u="none" strike="noStrike" baseline="3000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10 −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(−9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20580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Is 5 a factor of 21?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65978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32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86411252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26 ÷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÷ 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0.83 ÷ 0.1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93.61 + 7.86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 ÷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(−8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6 b = 2 and c = 6, what is the value of ac / 2b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(−4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(−1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square root of 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85% of £80?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279443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32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435654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33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3571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1388556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9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33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69950119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☐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173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99 </a:t>
                      </a:r>
                      <a:r>
                        <a:rPr lang="fi-FI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= 3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102 = 90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62 + 15 = 62 + 8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37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37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3 + 3 + 3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33076" y="89535"/>
            <a:ext cx="1713506" cy="17135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174533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33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0601665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6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 ÷ ☐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50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90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35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733198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33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21958449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411 + 9683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2² + 4 ×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950546 in words. 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</a:t>
                      </a:r>
                      <a:r>
                        <a:rPr lang="hr-HR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8.98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14/70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Which is the highest number,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−10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or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−9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29 a multiple of 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∛1?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3/8 = ☐/64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91428" y="204776"/>
            <a:ext cx="2555154" cy="8517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178358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33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004913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33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53968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7607479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4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31561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33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55143682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+ 12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61?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44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75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7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166 = 146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+ 3 = 9 + 1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= 12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8 + 8 + 8 + 8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12:40 pm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60895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33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49469016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6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48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 ÷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25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148299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33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56662376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621 + 4705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(85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5) ÷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Seventeen Thousand, Six Hundred and Nine in digits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</a:t>
                      </a:r>
                      <a:r>
                        <a:rPr lang="hr-HR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1.96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8/12 in its simplest form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Difference between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−9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and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the first 4 multiples of 11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10³?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4/9 = 8/☐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13869" y="411334"/>
            <a:ext cx="2432713" cy="8688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119273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33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68672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33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87638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7265243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9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33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96840552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+ 19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82?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58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6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= 60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 + 12 = 35 + 5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42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+ 2 + 2 = ☐ ×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3:45 pm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956281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33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36795999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☐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48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36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÷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10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094520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33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684650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69731">
                <a:tc>
                  <a:txBody>
                    <a:bodyPr/>
                    <a:lstStyle/>
                    <a:p>
                      <a:pPr algn="ctr"/>
                      <a:r>
                        <a:rPr lang="en-US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905 + 7112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(95 </a:t>
                      </a:r>
                      <a:r>
                        <a:rPr lang="is-IS" sz="1800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sz="18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5) ÷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3625542 in words. 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sz="18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31 </a:t>
                      </a:r>
                      <a:r>
                        <a:rPr lang="pl-PL" sz="1800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sz="18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1.42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14/35 in its simplest form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  <a:r>
                        <a:rPr lang="de-DE" sz="1800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sz="18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sz="1800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sz="1800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lowest common multiple of 5 and 7?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2 cubed?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sz="18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8/2 = ☐/8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1482" y="495438"/>
            <a:ext cx="2705100" cy="9017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73121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33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55701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4  Session 2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395858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33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110494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6252996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9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33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20935230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12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22?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51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=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142 = 70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+ 17 = 1 + 9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= 63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+ 3 + 3 + 3 + 3 = ☐ ×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6:55 am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98159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33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53424830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60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25 ÷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 ÷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45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629752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33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32347186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7500 + 7022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(2 + 48) ÷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8244409 in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words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78 </a:t>
                      </a:r>
                      <a:r>
                        <a:rPr lang="hr-HR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9.01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36/54 in its simplest form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6 a multiple of 2?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1³?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8/10 = ☐/50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92282" y="351028"/>
            <a:ext cx="2654300" cy="8763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6364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33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94733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33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9223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2174118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9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33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 smtClean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81410356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 + ☐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23?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86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26 = 16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41 + 12 = 41 + 9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78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7 + 7 + 7 + 7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49440" y="167494"/>
            <a:ext cx="1697142" cy="16649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635520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33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4803295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☐ = 24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÷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☐ = 24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25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387227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7985022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9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33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67814422"/>
              </p:ext>
            </p:extLst>
          </p:nvPr>
        </p:nvGraphicFramePr>
        <p:xfrm>
          <a:off x="444499" y="2019564"/>
          <a:ext cx="8202083" cy="462504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717 + 2778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(2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1)² + 4 ×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Eight Hundred and Sixty Eight Thousand, Seven Hundred and Twenty Five in digits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95.92 </a:t>
                      </a:r>
                      <a:r>
                        <a:rPr lang="nb-NO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nb-NO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50/60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Which is the lowest number,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−10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or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−9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12 a multiple of 9?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cube root of 64?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7/5 = ☐/35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66882" y="501788"/>
            <a:ext cx="2679700" cy="889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188608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33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95180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34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381967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4613088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9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34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52562982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+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+ 2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94 + ☐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82 = 50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7407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7398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6 = 12, so 12 ÷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10:10 am in 24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was it 31 minutes before 16:16?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945187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34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07428869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÷ ☐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40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21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÷ ☐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81 ÷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35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16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276625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34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98094410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 × 519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1581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2.93 ×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0.58 ÷ 1000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(−4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1.8532 to 3 decimal places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(−2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1.9966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2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(1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,−1)?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4/8 of 16?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841819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34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182010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34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840661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8393519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8677</TotalTime>
  <Words>55574</Words>
  <Application>Microsoft Office PowerPoint</Application>
  <PresentationFormat>On-screen Show (4:3)</PresentationFormat>
  <Paragraphs>17658</Paragraphs>
  <Slides>1201</Slides>
  <Notes>0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1201</vt:i4>
      </vt:variant>
    </vt:vector>
  </HeadingPairs>
  <TitlesOfParts>
    <vt:vector size="1202" baseType="lpstr"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William Emeny</dc:creator>
  <cp:lastModifiedBy>Emma Flashman</cp:lastModifiedBy>
  <cp:revision>472</cp:revision>
  <cp:lastPrinted>2019-02-04T17:36:58Z</cp:lastPrinted>
  <dcterms:created xsi:type="dcterms:W3CDTF">2015-08-09T20:34:29Z</dcterms:created>
  <dcterms:modified xsi:type="dcterms:W3CDTF">2019-04-01T19:31:21Z</dcterms:modified>
</cp:coreProperties>
</file>