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20"/>
  </p:notesMasterIdLst>
  <p:sldIdLst>
    <p:sldId id="256" r:id="rId2"/>
    <p:sldId id="257" r:id="rId3"/>
    <p:sldId id="258" r:id="rId4"/>
    <p:sldId id="259" r:id="rId5"/>
    <p:sldId id="260" r:id="rId6"/>
    <p:sldId id="273" r:id="rId7"/>
    <p:sldId id="261" r:id="rId8"/>
    <p:sldId id="270" r:id="rId9"/>
    <p:sldId id="271" r:id="rId10"/>
    <p:sldId id="262" r:id="rId11"/>
    <p:sldId id="272" r:id="rId12"/>
    <p:sldId id="263" r:id="rId13"/>
    <p:sldId id="264" r:id="rId14"/>
    <p:sldId id="265" r:id="rId15"/>
    <p:sldId id="266" r:id="rId16"/>
    <p:sldId id="267" r:id="rId17"/>
    <p:sldId id="268" r:id="rId18"/>
    <p:sldId id="269"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71D4DF-6862-443D-9BF6-0BB6D48CA90D}">
  <a:tblStyle styleId="{F571D4DF-6862-443D-9BF6-0BB6D48CA90D}"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9081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0112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Shape 20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490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Shape 20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2902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585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846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807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Shape 23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2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65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728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6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577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C1332B-745E-431E-81B7-FF926FCBE319}" type="slidenum">
              <a:rPr lang="en-GB" smtClean="0"/>
              <a:t>6</a:t>
            </a:fld>
            <a:endParaRPr lang="en-GB"/>
          </a:p>
        </p:txBody>
      </p:sp>
    </p:spTree>
    <p:extLst>
      <p:ext uri="{BB962C8B-B14F-4D97-AF65-F5344CB8AC3E}">
        <p14:creationId xmlns:p14="http://schemas.microsoft.com/office/powerpoint/2010/main" val="173809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Shape 17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110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Shape 18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4609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7" name="Shape 19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12</a:t>
            </a:fld>
            <a:endParaRPr/>
          </a:p>
        </p:txBody>
      </p:sp>
    </p:spTree>
    <p:extLst>
      <p:ext uri="{BB962C8B-B14F-4D97-AF65-F5344CB8AC3E}">
        <p14:creationId xmlns:p14="http://schemas.microsoft.com/office/powerpoint/2010/main" val="406277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Shape 27"/>
          <p:cNvGrpSpPr/>
          <p:nvPr/>
        </p:nvGrpSpPr>
        <p:grpSpPr>
          <a:xfrm>
            <a:off x="-8466" y="-8468"/>
            <a:ext cx="9169804" cy="6874935"/>
            <a:chOff x="-8466" y="-8468"/>
            <a:chExt cx="9169804" cy="6874935"/>
          </a:xfrm>
        </p:grpSpPr>
        <p:cxnSp>
          <p:nvCxnSpPr>
            <p:cNvPr id="28" name="Shape 28"/>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29" name="Shape 29"/>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30" name="Shape 30"/>
            <p:cNvSpPr/>
            <p:nvPr/>
          </p:nvSpPr>
          <p:spPr>
            <a:xfrm>
              <a:off x="6891896" y="1"/>
              <a:ext cx="2269442" cy="6866466"/>
            </a:xfrm>
            <a:custGeom>
              <a:avLst/>
              <a:gdLst/>
              <a:ahLst/>
              <a:cxnLst/>
              <a:rect l="0" t="0" r="0" b="0"/>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7205158" y="-8467"/>
              <a:ext cx="1948147" cy="6866467"/>
            </a:xfrm>
            <a:custGeom>
              <a:avLst/>
              <a:gdLst/>
              <a:ahLst/>
              <a:cxnLst/>
              <a:rect l="0" t="0" r="0" b="0"/>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6637896" y="3920066"/>
              <a:ext cx="2513565" cy="2937933"/>
            </a:xfrm>
            <a:custGeom>
              <a:avLst/>
              <a:gdLst/>
              <a:ahLst/>
              <a:cxnLst/>
              <a:rect l="0" t="0" r="0" b="0"/>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7010429" y="-8467"/>
              <a:ext cx="2142876" cy="6866467"/>
            </a:xfrm>
            <a:custGeom>
              <a:avLst/>
              <a:gdLst/>
              <a:ahLst/>
              <a:cxnLst/>
              <a:rect l="0" t="0" r="0" b="0"/>
              <a:pathLst>
                <a:path w="120000" h="120000" extrusionOk="0">
                  <a:moveTo>
                    <a:pt x="0" y="0"/>
                  </a:moveTo>
                  <a:lnTo>
                    <a:pt x="103976" y="119999"/>
                  </a:lnTo>
                  <a:lnTo>
                    <a:pt x="120000" y="119852"/>
                  </a:lnTo>
                  <a:lnTo>
                    <a:pt x="120000" y="0"/>
                  </a:lnTo>
                  <a:lnTo>
                    <a:pt x="0" y="0"/>
                  </a:lnTo>
                  <a:close/>
                </a:path>
              </a:pathLst>
            </a:custGeom>
            <a:solidFill>
              <a:srgbClr val="3F7818">
                <a:alpha val="69803"/>
              </a:srgbClr>
            </a:solidFill>
            <a:ln>
              <a:noFill/>
            </a:ln>
          </p:spPr>
        </p:sp>
        <p:sp>
          <p:nvSpPr>
            <p:cNvPr id="34" name="Shape 34"/>
            <p:cNvSpPr/>
            <p:nvPr/>
          </p:nvSpPr>
          <p:spPr>
            <a:xfrm>
              <a:off x="8295776" y="-8467"/>
              <a:ext cx="857530" cy="6866467"/>
            </a:xfrm>
            <a:custGeom>
              <a:avLst/>
              <a:gdLst/>
              <a:ahLst/>
              <a:cxnLst/>
              <a:rect l="0" t="0" r="0" b="0"/>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8077231" y="-8468"/>
              <a:ext cx="1066770" cy="6866467"/>
            </a:xfrm>
            <a:custGeom>
              <a:avLst/>
              <a:gdLst/>
              <a:ahLst/>
              <a:cxnLst/>
              <a:rect l="0" t="0" r="0" b="0"/>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a:off x="8060297" y="4893733"/>
              <a:ext cx="1094086" cy="1964267"/>
            </a:xfrm>
            <a:custGeom>
              <a:avLst/>
              <a:gdLst/>
              <a:ahLst/>
              <a:cxnLst/>
              <a:rect l="0" t="0" r="0" b="0"/>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8466" y="-8468"/>
              <a:ext cx="863600" cy="5698067"/>
            </a:xfrm>
            <a:custGeom>
              <a:avLst/>
              <a:gdLst/>
              <a:ahLst/>
              <a:cxnLst/>
              <a:rect l="0" t="0" r="0" b="0"/>
              <a:pathLst>
                <a:path w="120000" h="120000" extrusionOk="0">
                  <a:moveTo>
                    <a:pt x="0" y="178"/>
                  </a:moveTo>
                  <a:lnTo>
                    <a:pt x="120000" y="0"/>
                  </a:lnTo>
                  <a:lnTo>
                    <a:pt x="120000" y="356"/>
                  </a:lnTo>
                  <a:lnTo>
                    <a:pt x="0" y="120000"/>
                  </a:lnTo>
                  <a:lnTo>
                    <a:pt x="0" y="178"/>
                  </a:lnTo>
                  <a:close/>
                </a:path>
              </a:pathLst>
            </a:custGeom>
            <a:solidFill>
              <a:schemeClr val="accent1">
                <a:alpha val="84705"/>
              </a:schemeClr>
            </a:solidFill>
            <a:ln>
              <a:noFill/>
            </a:ln>
          </p:spPr>
        </p:sp>
      </p:grpSp>
      <p:sp>
        <p:nvSpPr>
          <p:cNvPr id="38" name="Shape 38"/>
          <p:cNvSpPr txBox="1">
            <a:spLocks noGrp="1"/>
          </p:cNvSpPr>
          <p:nvPr>
            <p:ph type="ctrTitle"/>
          </p:nvPr>
        </p:nvSpPr>
        <p:spPr>
          <a:xfrm>
            <a:off x="1130595" y="2404534"/>
            <a:ext cx="5826719" cy="1646302"/>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Clr>
                <a:schemeClr val="accent1"/>
              </a:buClr>
              <a:buSzPts val="1400"/>
              <a:buFont typeface="Trebuchet MS"/>
              <a:buNone/>
              <a:defRPr sz="5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39" name="Shape 39"/>
          <p:cNvSpPr txBox="1">
            <a:spLocks noGrp="1"/>
          </p:cNvSpPr>
          <p:nvPr>
            <p:ph type="subTitle" idx="1"/>
          </p:nvPr>
        </p:nvSpPr>
        <p:spPr>
          <a:xfrm>
            <a:off x="1130595" y="4050834"/>
            <a:ext cx="5826719" cy="1096899"/>
          </a:xfrm>
          <a:prstGeom prst="rect">
            <a:avLst/>
          </a:prstGeom>
          <a:noFill/>
          <a:ln>
            <a:noFill/>
          </a:ln>
        </p:spPr>
        <p:txBody>
          <a:bodyPr spcFirstLastPara="1" wrap="square" lIns="91425" tIns="91425" rIns="91425" bIns="91425" anchor="t" anchorCtr="0"/>
          <a:lstStyle>
            <a:lvl1pPr marL="0" marR="0" lvl="0" indent="0" algn="r" rtl="0">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ctr"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2pPr>
            <a:lvl3pPr marL="914400" marR="0" lvl="2" indent="0" algn="ctr"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3pPr>
            <a:lvl4pPr marL="1371600" marR="0" lvl="3"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4pPr>
            <a:lvl5pPr marL="1828800" marR="0" lvl="4"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5pPr>
            <a:lvl6pPr marL="2286000" marR="0" lvl="5"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6pPr>
            <a:lvl7pPr marL="2743200" marR="0" lvl="6"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7pPr>
            <a:lvl8pPr marL="3200400" marR="0" lvl="7"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8pPr>
            <a:lvl9pPr marL="3657600" marR="0" lvl="8"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sp>
        <p:nvSpPr>
          <p:cNvPr id="40" name="Shape 40"/>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1" name="Shape 41"/>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2" name="Shape 4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09600" y="609600"/>
            <a:ext cx="6347714" cy="3403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accent1"/>
              </a:buClr>
              <a:buSzPts val="1400"/>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96" name="Shape 96"/>
          <p:cNvSpPr txBox="1">
            <a:spLocks noGrp="1"/>
          </p:cNvSpPr>
          <p:nvPr>
            <p:ph type="body" idx="1"/>
          </p:nvPr>
        </p:nvSpPr>
        <p:spPr>
          <a:xfrm>
            <a:off x="609600" y="4470400"/>
            <a:ext cx="6347714" cy="1570962"/>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97" name="Shape 97"/>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8" name="Shape 98"/>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9" name="Shape 9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a:solidFill>
                  <a:srgbClr val="FFFFFF"/>
                </a:solidFill>
                <a:latin typeface="Trebuchet MS"/>
                <a:ea typeface="Trebuchet MS"/>
                <a:cs typeface="Trebuchet MS"/>
                <a:sym typeface="Trebuchet MS"/>
              </a:defRPr>
            </a:lvl1pPr>
            <a:lvl2pPr marL="0" marR="0" lvl="1" indent="0" algn="r" rtl="0">
              <a:spcBef>
                <a:spcPts val="0"/>
              </a:spcBef>
              <a:spcAft>
                <a:spcPts val="0"/>
              </a:spcAft>
              <a:buNone/>
              <a:defRPr sz="900">
                <a:solidFill>
                  <a:srgbClr val="FFFFFF"/>
                </a:solidFill>
                <a:latin typeface="Trebuchet MS"/>
                <a:ea typeface="Trebuchet MS"/>
                <a:cs typeface="Trebuchet MS"/>
                <a:sym typeface="Trebuchet MS"/>
              </a:defRPr>
            </a:lvl2pPr>
            <a:lvl3pPr marL="0" marR="0" lvl="2" indent="0" algn="r" rtl="0">
              <a:spcBef>
                <a:spcPts val="0"/>
              </a:spcBef>
              <a:spcAft>
                <a:spcPts val="0"/>
              </a:spcAft>
              <a:buNone/>
              <a:defRPr sz="900">
                <a:solidFill>
                  <a:srgbClr val="FFFFFF"/>
                </a:solidFill>
                <a:latin typeface="Trebuchet MS"/>
                <a:ea typeface="Trebuchet MS"/>
                <a:cs typeface="Trebuchet MS"/>
                <a:sym typeface="Trebuchet MS"/>
              </a:defRPr>
            </a:lvl3pPr>
            <a:lvl4pPr marL="0" marR="0" lvl="3" indent="0" algn="r" rtl="0">
              <a:spcBef>
                <a:spcPts val="0"/>
              </a:spcBef>
              <a:spcAft>
                <a:spcPts val="0"/>
              </a:spcAft>
              <a:buNone/>
              <a:defRPr sz="900">
                <a:solidFill>
                  <a:srgbClr val="FFFFFF"/>
                </a:solidFill>
                <a:latin typeface="Trebuchet MS"/>
                <a:ea typeface="Trebuchet MS"/>
                <a:cs typeface="Trebuchet MS"/>
                <a:sym typeface="Trebuchet MS"/>
              </a:defRPr>
            </a:lvl4pPr>
            <a:lvl5pPr marL="0" marR="0" lvl="4" indent="0" algn="r" rtl="0">
              <a:spcBef>
                <a:spcPts val="0"/>
              </a:spcBef>
              <a:spcAft>
                <a:spcPts val="0"/>
              </a:spcAft>
              <a:buNone/>
              <a:defRPr sz="900">
                <a:solidFill>
                  <a:srgbClr val="FFFFFF"/>
                </a:solidFill>
                <a:latin typeface="Trebuchet MS"/>
                <a:ea typeface="Trebuchet MS"/>
                <a:cs typeface="Trebuchet MS"/>
                <a:sym typeface="Trebuchet MS"/>
              </a:defRPr>
            </a:lvl5pPr>
            <a:lvl6pPr marL="0" marR="0" lvl="5" indent="0" algn="r" rtl="0">
              <a:spcBef>
                <a:spcPts val="0"/>
              </a:spcBef>
              <a:spcAft>
                <a:spcPts val="0"/>
              </a:spcAft>
              <a:buNone/>
              <a:defRPr sz="900">
                <a:solidFill>
                  <a:srgbClr val="FFFFFF"/>
                </a:solidFill>
                <a:latin typeface="Trebuchet MS"/>
                <a:ea typeface="Trebuchet MS"/>
                <a:cs typeface="Trebuchet MS"/>
                <a:sym typeface="Trebuchet MS"/>
              </a:defRPr>
            </a:lvl6pPr>
            <a:lvl7pPr marL="0" marR="0" lvl="6" indent="0" algn="r" rtl="0">
              <a:spcBef>
                <a:spcPts val="0"/>
              </a:spcBef>
              <a:spcAft>
                <a:spcPts val="0"/>
              </a:spcAft>
              <a:buNone/>
              <a:defRPr sz="900">
                <a:solidFill>
                  <a:srgbClr val="FFFFFF"/>
                </a:solidFill>
                <a:latin typeface="Trebuchet MS"/>
                <a:ea typeface="Trebuchet MS"/>
                <a:cs typeface="Trebuchet MS"/>
                <a:sym typeface="Trebuchet MS"/>
              </a:defRPr>
            </a:lvl7pPr>
            <a:lvl8pPr marL="0" marR="0" lvl="7" indent="0" algn="r" rtl="0">
              <a:spcBef>
                <a:spcPts val="0"/>
              </a:spcBef>
              <a:spcAft>
                <a:spcPts val="0"/>
              </a:spcAft>
              <a:buNone/>
              <a:defRPr sz="900">
                <a:solidFill>
                  <a:srgbClr val="FFFFFF"/>
                </a:solidFill>
                <a:latin typeface="Trebuchet MS"/>
                <a:ea typeface="Trebuchet MS"/>
                <a:cs typeface="Trebuchet MS"/>
                <a:sym typeface="Trebuchet MS"/>
              </a:defRPr>
            </a:lvl8pPr>
            <a:lvl9pPr marL="0" marR="0" lvl="8" indent="0" algn="r" rtl="0">
              <a:spcBef>
                <a:spcPts val="0"/>
              </a:spcBef>
              <a:spcAft>
                <a:spcPts val="0"/>
              </a:spcAft>
              <a:buNone/>
              <a:defRPr sz="900">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774885" y="609600"/>
            <a:ext cx="6072182" cy="302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accent1"/>
              </a:buClr>
              <a:buSzPts val="1400"/>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02" name="Shape 102"/>
          <p:cNvSpPr txBox="1">
            <a:spLocks noGrp="1"/>
          </p:cNvSpPr>
          <p:nvPr>
            <p:ph type="body" idx="1"/>
          </p:nvPr>
        </p:nvSpPr>
        <p:spPr>
          <a:xfrm>
            <a:off x="1101074" y="3632200"/>
            <a:ext cx="5419804" cy="3810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44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3" name="Shape 103"/>
          <p:cNvSpPr txBox="1">
            <a:spLocks noGrp="1"/>
          </p:cNvSpPr>
          <p:nvPr>
            <p:ph type="body" idx="2"/>
          </p:nvPr>
        </p:nvSpPr>
        <p:spPr>
          <a:xfrm>
            <a:off x="609598" y="4470400"/>
            <a:ext cx="6347715" cy="1570962"/>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4" name="Shape 104"/>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5" name="Shape 105"/>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6" name="Shape 10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a:solidFill>
                  <a:srgbClr val="FFFFFF"/>
                </a:solidFill>
                <a:latin typeface="Trebuchet MS"/>
                <a:ea typeface="Trebuchet MS"/>
                <a:cs typeface="Trebuchet MS"/>
                <a:sym typeface="Trebuchet MS"/>
              </a:defRPr>
            </a:lvl1pPr>
            <a:lvl2pPr marL="0" marR="0" lvl="1" indent="0" algn="r" rtl="0">
              <a:spcBef>
                <a:spcPts val="0"/>
              </a:spcBef>
              <a:spcAft>
                <a:spcPts val="0"/>
              </a:spcAft>
              <a:buNone/>
              <a:defRPr sz="900">
                <a:solidFill>
                  <a:srgbClr val="FFFFFF"/>
                </a:solidFill>
                <a:latin typeface="Trebuchet MS"/>
                <a:ea typeface="Trebuchet MS"/>
                <a:cs typeface="Trebuchet MS"/>
                <a:sym typeface="Trebuchet MS"/>
              </a:defRPr>
            </a:lvl2pPr>
            <a:lvl3pPr marL="0" marR="0" lvl="2" indent="0" algn="r" rtl="0">
              <a:spcBef>
                <a:spcPts val="0"/>
              </a:spcBef>
              <a:spcAft>
                <a:spcPts val="0"/>
              </a:spcAft>
              <a:buNone/>
              <a:defRPr sz="900">
                <a:solidFill>
                  <a:srgbClr val="FFFFFF"/>
                </a:solidFill>
                <a:latin typeface="Trebuchet MS"/>
                <a:ea typeface="Trebuchet MS"/>
                <a:cs typeface="Trebuchet MS"/>
                <a:sym typeface="Trebuchet MS"/>
              </a:defRPr>
            </a:lvl3pPr>
            <a:lvl4pPr marL="0" marR="0" lvl="3" indent="0" algn="r" rtl="0">
              <a:spcBef>
                <a:spcPts val="0"/>
              </a:spcBef>
              <a:spcAft>
                <a:spcPts val="0"/>
              </a:spcAft>
              <a:buNone/>
              <a:defRPr sz="900">
                <a:solidFill>
                  <a:srgbClr val="FFFFFF"/>
                </a:solidFill>
                <a:latin typeface="Trebuchet MS"/>
                <a:ea typeface="Trebuchet MS"/>
                <a:cs typeface="Trebuchet MS"/>
                <a:sym typeface="Trebuchet MS"/>
              </a:defRPr>
            </a:lvl4pPr>
            <a:lvl5pPr marL="0" marR="0" lvl="4" indent="0" algn="r" rtl="0">
              <a:spcBef>
                <a:spcPts val="0"/>
              </a:spcBef>
              <a:spcAft>
                <a:spcPts val="0"/>
              </a:spcAft>
              <a:buNone/>
              <a:defRPr sz="900">
                <a:solidFill>
                  <a:srgbClr val="FFFFFF"/>
                </a:solidFill>
                <a:latin typeface="Trebuchet MS"/>
                <a:ea typeface="Trebuchet MS"/>
                <a:cs typeface="Trebuchet MS"/>
                <a:sym typeface="Trebuchet MS"/>
              </a:defRPr>
            </a:lvl5pPr>
            <a:lvl6pPr marL="0" marR="0" lvl="5" indent="0" algn="r" rtl="0">
              <a:spcBef>
                <a:spcPts val="0"/>
              </a:spcBef>
              <a:spcAft>
                <a:spcPts val="0"/>
              </a:spcAft>
              <a:buNone/>
              <a:defRPr sz="900">
                <a:solidFill>
                  <a:srgbClr val="FFFFFF"/>
                </a:solidFill>
                <a:latin typeface="Trebuchet MS"/>
                <a:ea typeface="Trebuchet MS"/>
                <a:cs typeface="Trebuchet MS"/>
                <a:sym typeface="Trebuchet MS"/>
              </a:defRPr>
            </a:lvl6pPr>
            <a:lvl7pPr marL="0" marR="0" lvl="6" indent="0" algn="r" rtl="0">
              <a:spcBef>
                <a:spcPts val="0"/>
              </a:spcBef>
              <a:spcAft>
                <a:spcPts val="0"/>
              </a:spcAft>
              <a:buNone/>
              <a:defRPr sz="900">
                <a:solidFill>
                  <a:srgbClr val="FFFFFF"/>
                </a:solidFill>
                <a:latin typeface="Trebuchet MS"/>
                <a:ea typeface="Trebuchet MS"/>
                <a:cs typeface="Trebuchet MS"/>
                <a:sym typeface="Trebuchet MS"/>
              </a:defRPr>
            </a:lvl7pPr>
            <a:lvl8pPr marL="0" marR="0" lvl="7" indent="0" algn="r" rtl="0">
              <a:spcBef>
                <a:spcPts val="0"/>
              </a:spcBef>
              <a:spcAft>
                <a:spcPts val="0"/>
              </a:spcAft>
              <a:buNone/>
              <a:defRPr sz="900">
                <a:solidFill>
                  <a:srgbClr val="FFFFFF"/>
                </a:solidFill>
                <a:latin typeface="Trebuchet MS"/>
                <a:ea typeface="Trebuchet MS"/>
                <a:cs typeface="Trebuchet MS"/>
                <a:sym typeface="Trebuchet MS"/>
              </a:defRPr>
            </a:lvl8pPr>
            <a:lvl9pPr marL="0" marR="0" lvl="8" indent="0" algn="r" rtl="0">
              <a:spcBef>
                <a:spcPts val="0"/>
              </a:spcBef>
              <a:spcAft>
                <a:spcPts val="0"/>
              </a:spcAft>
              <a:buNone/>
              <a:defRPr sz="900">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
        <p:nvSpPr>
          <p:cNvPr id="107" name="Shape 107"/>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a:p>
        </p:txBody>
      </p:sp>
      <p:sp>
        <p:nvSpPr>
          <p:cNvPr id="108" name="Shape 108"/>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09598" y="1931988"/>
            <a:ext cx="6347715" cy="25954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accent1"/>
              </a:buClr>
              <a:buSzPts val="1400"/>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1" name="Shape 111"/>
          <p:cNvSpPr txBox="1">
            <a:spLocks noGrp="1"/>
          </p:cNvSpPr>
          <p:nvPr>
            <p:ph type="body" idx="1"/>
          </p:nvPr>
        </p:nvSpPr>
        <p:spPr>
          <a:xfrm>
            <a:off x="609598" y="4527448"/>
            <a:ext cx="6347715" cy="1513914"/>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2" name="Shape 112"/>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3" name="Shape 113"/>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4" name="Shape 114"/>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a:solidFill>
                  <a:srgbClr val="FFFFFF"/>
                </a:solidFill>
                <a:latin typeface="Trebuchet MS"/>
                <a:ea typeface="Trebuchet MS"/>
                <a:cs typeface="Trebuchet MS"/>
                <a:sym typeface="Trebuchet MS"/>
              </a:defRPr>
            </a:lvl1pPr>
            <a:lvl2pPr marL="0" marR="0" lvl="1" indent="0" algn="r" rtl="0">
              <a:spcBef>
                <a:spcPts val="0"/>
              </a:spcBef>
              <a:spcAft>
                <a:spcPts val="0"/>
              </a:spcAft>
              <a:buNone/>
              <a:defRPr sz="900">
                <a:solidFill>
                  <a:srgbClr val="FFFFFF"/>
                </a:solidFill>
                <a:latin typeface="Trebuchet MS"/>
                <a:ea typeface="Trebuchet MS"/>
                <a:cs typeface="Trebuchet MS"/>
                <a:sym typeface="Trebuchet MS"/>
              </a:defRPr>
            </a:lvl2pPr>
            <a:lvl3pPr marL="0" marR="0" lvl="2" indent="0" algn="r" rtl="0">
              <a:spcBef>
                <a:spcPts val="0"/>
              </a:spcBef>
              <a:spcAft>
                <a:spcPts val="0"/>
              </a:spcAft>
              <a:buNone/>
              <a:defRPr sz="900">
                <a:solidFill>
                  <a:srgbClr val="FFFFFF"/>
                </a:solidFill>
                <a:latin typeface="Trebuchet MS"/>
                <a:ea typeface="Trebuchet MS"/>
                <a:cs typeface="Trebuchet MS"/>
                <a:sym typeface="Trebuchet MS"/>
              </a:defRPr>
            </a:lvl3pPr>
            <a:lvl4pPr marL="0" marR="0" lvl="3" indent="0" algn="r" rtl="0">
              <a:spcBef>
                <a:spcPts val="0"/>
              </a:spcBef>
              <a:spcAft>
                <a:spcPts val="0"/>
              </a:spcAft>
              <a:buNone/>
              <a:defRPr sz="900">
                <a:solidFill>
                  <a:srgbClr val="FFFFFF"/>
                </a:solidFill>
                <a:latin typeface="Trebuchet MS"/>
                <a:ea typeface="Trebuchet MS"/>
                <a:cs typeface="Trebuchet MS"/>
                <a:sym typeface="Trebuchet MS"/>
              </a:defRPr>
            </a:lvl4pPr>
            <a:lvl5pPr marL="0" marR="0" lvl="4" indent="0" algn="r" rtl="0">
              <a:spcBef>
                <a:spcPts val="0"/>
              </a:spcBef>
              <a:spcAft>
                <a:spcPts val="0"/>
              </a:spcAft>
              <a:buNone/>
              <a:defRPr sz="900">
                <a:solidFill>
                  <a:srgbClr val="FFFFFF"/>
                </a:solidFill>
                <a:latin typeface="Trebuchet MS"/>
                <a:ea typeface="Trebuchet MS"/>
                <a:cs typeface="Trebuchet MS"/>
                <a:sym typeface="Trebuchet MS"/>
              </a:defRPr>
            </a:lvl5pPr>
            <a:lvl6pPr marL="0" marR="0" lvl="5" indent="0" algn="r" rtl="0">
              <a:spcBef>
                <a:spcPts val="0"/>
              </a:spcBef>
              <a:spcAft>
                <a:spcPts val="0"/>
              </a:spcAft>
              <a:buNone/>
              <a:defRPr sz="900">
                <a:solidFill>
                  <a:srgbClr val="FFFFFF"/>
                </a:solidFill>
                <a:latin typeface="Trebuchet MS"/>
                <a:ea typeface="Trebuchet MS"/>
                <a:cs typeface="Trebuchet MS"/>
                <a:sym typeface="Trebuchet MS"/>
              </a:defRPr>
            </a:lvl6pPr>
            <a:lvl7pPr marL="0" marR="0" lvl="6" indent="0" algn="r" rtl="0">
              <a:spcBef>
                <a:spcPts val="0"/>
              </a:spcBef>
              <a:spcAft>
                <a:spcPts val="0"/>
              </a:spcAft>
              <a:buNone/>
              <a:defRPr sz="900">
                <a:solidFill>
                  <a:srgbClr val="FFFFFF"/>
                </a:solidFill>
                <a:latin typeface="Trebuchet MS"/>
                <a:ea typeface="Trebuchet MS"/>
                <a:cs typeface="Trebuchet MS"/>
                <a:sym typeface="Trebuchet MS"/>
              </a:defRPr>
            </a:lvl7pPr>
            <a:lvl8pPr marL="0" marR="0" lvl="7" indent="0" algn="r" rtl="0">
              <a:spcBef>
                <a:spcPts val="0"/>
              </a:spcBef>
              <a:spcAft>
                <a:spcPts val="0"/>
              </a:spcAft>
              <a:buNone/>
              <a:defRPr sz="900">
                <a:solidFill>
                  <a:srgbClr val="FFFFFF"/>
                </a:solidFill>
                <a:latin typeface="Trebuchet MS"/>
                <a:ea typeface="Trebuchet MS"/>
                <a:cs typeface="Trebuchet MS"/>
                <a:sym typeface="Trebuchet MS"/>
              </a:defRPr>
            </a:lvl8pPr>
            <a:lvl9pPr marL="0" marR="0" lvl="8" indent="0" algn="r" rtl="0">
              <a:spcBef>
                <a:spcPts val="0"/>
              </a:spcBef>
              <a:spcAft>
                <a:spcPts val="0"/>
              </a:spcAft>
              <a:buNone/>
              <a:defRPr sz="900">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774885" y="609600"/>
            <a:ext cx="6072182" cy="302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accent1"/>
              </a:buClr>
              <a:buSzPts val="1400"/>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609597" y="4013200"/>
            <a:ext cx="6347716" cy="514248"/>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44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8" name="Shape 118"/>
          <p:cNvSpPr txBox="1">
            <a:spLocks noGrp="1"/>
          </p:cNvSpPr>
          <p:nvPr>
            <p:ph type="body" idx="2"/>
          </p:nvPr>
        </p:nvSpPr>
        <p:spPr>
          <a:xfrm>
            <a:off x="609598" y="4527448"/>
            <a:ext cx="6347715" cy="1513914"/>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9" name="Shape 119"/>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0" name="Shape 120"/>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1" name="Shape 12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a:solidFill>
                  <a:srgbClr val="FFFFFF"/>
                </a:solidFill>
                <a:latin typeface="Trebuchet MS"/>
                <a:ea typeface="Trebuchet MS"/>
                <a:cs typeface="Trebuchet MS"/>
                <a:sym typeface="Trebuchet MS"/>
              </a:defRPr>
            </a:lvl1pPr>
            <a:lvl2pPr marL="0" marR="0" lvl="1" indent="0" algn="r" rtl="0">
              <a:spcBef>
                <a:spcPts val="0"/>
              </a:spcBef>
              <a:spcAft>
                <a:spcPts val="0"/>
              </a:spcAft>
              <a:buNone/>
              <a:defRPr sz="900">
                <a:solidFill>
                  <a:srgbClr val="FFFFFF"/>
                </a:solidFill>
                <a:latin typeface="Trebuchet MS"/>
                <a:ea typeface="Trebuchet MS"/>
                <a:cs typeface="Trebuchet MS"/>
                <a:sym typeface="Trebuchet MS"/>
              </a:defRPr>
            </a:lvl2pPr>
            <a:lvl3pPr marL="0" marR="0" lvl="2" indent="0" algn="r" rtl="0">
              <a:spcBef>
                <a:spcPts val="0"/>
              </a:spcBef>
              <a:spcAft>
                <a:spcPts val="0"/>
              </a:spcAft>
              <a:buNone/>
              <a:defRPr sz="900">
                <a:solidFill>
                  <a:srgbClr val="FFFFFF"/>
                </a:solidFill>
                <a:latin typeface="Trebuchet MS"/>
                <a:ea typeface="Trebuchet MS"/>
                <a:cs typeface="Trebuchet MS"/>
                <a:sym typeface="Trebuchet MS"/>
              </a:defRPr>
            </a:lvl3pPr>
            <a:lvl4pPr marL="0" marR="0" lvl="3" indent="0" algn="r" rtl="0">
              <a:spcBef>
                <a:spcPts val="0"/>
              </a:spcBef>
              <a:spcAft>
                <a:spcPts val="0"/>
              </a:spcAft>
              <a:buNone/>
              <a:defRPr sz="900">
                <a:solidFill>
                  <a:srgbClr val="FFFFFF"/>
                </a:solidFill>
                <a:latin typeface="Trebuchet MS"/>
                <a:ea typeface="Trebuchet MS"/>
                <a:cs typeface="Trebuchet MS"/>
                <a:sym typeface="Trebuchet MS"/>
              </a:defRPr>
            </a:lvl4pPr>
            <a:lvl5pPr marL="0" marR="0" lvl="4" indent="0" algn="r" rtl="0">
              <a:spcBef>
                <a:spcPts val="0"/>
              </a:spcBef>
              <a:spcAft>
                <a:spcPts val="0"/>
              </a:spcAft>
              <a:buNone/>
              <a:defRPr sz="900">
                <a:solidFill>
                  <a:srgbClr val="FFFFFF"/>
                </a:solidFill>
                <a:latin typeface="Trebuchet MS"/>
                <a:ea typeface="Trebuchet MS"/>
                <a:cs typeface="Trebuchet MS"/>
                <a:sym typeface="Trebuchet MS"/>
              </a:defRPr>
            </a:lvl5pPr>
            <a:lvl6pPr marL="0" marR="0" lvl="5" indent="0" algn="r" rtl="0">
              <a:spcBef>
                <a:spcPts val="0"/>
              </a:spcBef>
              <a:spcAft>
                <a:spcPts val="0"/>
              </a:spcAft>
              <a:buNone/>
              <a:defRPr sz="900">
                <a:solidFill>
                  <a:srgbClr val="FFFFFF"/>
                </a:solidFill>
                <a:latin typeface="Trebuchet MS"/>
                <a:ea typeface="Trebuchet MS"/>
                <a:cs typeface="Trebuchet MS"/>
                <a:sym typeface="Trebuchet MS"/>
              </a:defRPr>
            </a:lvl6pPr>
            <a:lvl7pPr marL="0" marR="0" lvl="6" indent="0" algn="r" rtl="0">
              <a:spcBef>
                <a:spcPts val="0"/>
              </a:spcBef>
              <a:spcAft>
                <a:spcPts val="0"/>
              </a:spcAft>
              <a:buNone/>
              <a:defRPr sz="900">
                <a:solidFill>
                  <a:srgbClr val="FFFFFF"/>
                </a:solidFill>
                <a:latin typeface="Trebuchet MS"/>
                <a:ea typeface="Trebuchet MS"/>
                <a:cs typeface="Trebuchet MS"/>
                <a:sym typeface="Trebuchet MS"/>
              </a:defRPr>
            </a:lvl7pPr>
            <a:lvl8pPr marL="0" marR="0" lvl="7" indent="0" algn="r" rtl="0">
              <a:spcBef>
                <a:spcPts val="0"/>
              </a:spcBef>
              <a:spcAft>
                <a:spcPts val="0"/>
              </a:spcAft>
              <a:buNone/>
              <a:defRPr sz="900">
                <a:solidFill>
                  <a:srgbClr val="FFFFFF"/>
                </a:solidFill>
                <a:latin typeface="Trebuchet MS"/>
                <a:ea typeface="Trebuchet MS"/>
                <a:cs typeface="Trebuchet MS"/>
                <a:sym typeface="Trebuchet MS"/>
              </a:defRPr>
            </a:lvl8pPr>
            <a:lvl9pPr marL="0" marR="0" lvl="8" indent="0" algn="r" rtl="0">
              <a:spcBef>
                <a:spcPts val="0"/>
              </a:spcBef>
              <a:spcAft>
                <a:spcPts val="0"/>
              </a:spcAft>
              <a:buNone/>
              <a:defRPr sz="900">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
        <p:nvSpPr>
          <p:cNvPr id="122" name="Shape 122"/>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a:p>
        </p:txBody>
      </p:sp>
      <p:sp>
        <p:nvSpPr>
          <p:cNvPr id="123" name="Shape 123"/>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15848" y="609600"/>
            <a:ext cx="6341465" cy="302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accent1"/>
              </a:buClr>
              <a:buSzPts val="1400"/>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26" name="Shape 126"/>
          <p:cNvSpPr txBox="1">
            <a:spLocks noGrp="1"/>
          </p:cNvSpPr>
          <p:nvPr>
            <p:ph type="body" idx="1"/>
          </p:nvPr>
        </p:nvSpPr>
        <p:spPr>
          <a:xfrm>
            <a:off x="609597" y="4013200"/>
            <a:ext cx="6347716" cy="514248"/>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44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7" name="Shape 127"/>
          <p:cNvSpPr txBox="1">
            <a:spLocks noGrp="1"/>
          </p:cNvSpPr>
          <p:nvPr>
            <p:ph type="body" idx="2"/>
          </p:nvPr>
        </p:nvSpPr>
        <p:spPr>
          <a:xfrm>
            <a:off x="609598" y="4527448"/>
            <a:ext cx="6347715" cy="1513914"/>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8" name="Shape 128"/>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9" name="Shape 129"/>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0" name="Shape 13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a:solidFill>
                  <a:srgbClr val="FFFFFF"/>
                </a:solidFill>
                <a:latin typeface="Trebuchet MS"/>
                <a:ea typeface="Trebuchet MS"/>
                <a:cs typeface="Trebuchet MS"/>
                <a:sym typeface="Trebuchet MS"/>
              </a:defRPr>
            </a:lvl1pPr>
            <a:lvl2pPr marL="0" marR="0" lvl="1" indent="0" algn="r" rtl="0">
              <a:spcBef>
                <a:spcPts val="0"/>
              </a:spcBef>
              <a:spcAft>
                <a:spcPts val="0"/>
              </a:spcAft>
              <a:buNone/>
              <a:defRPr sz="900">
                <a:solidFill>
                  <a:srgbClr val="FFFFFF"/>
                </a:solidFill>
                <a:latin typeface="Trebuchet MS"/>
                <a:ea typeface="Trebuchet MS"/>
                <a:cs typeface="Trebuchet MS"/>
                <a:sym typeface="Trebuchet MS"/>
              </a:defRPr>
            </a:lvl2pPr>
            <a:lvl3pPr marL="0" marR="0" lvl="2" indent="0" algn="r" rtl="0">
              <a:spcBef>
                <a:spcPts val="0"/>
              </a:spcBef>
              <a:spcAft>
                <a:spcPts val="0"/>
              </a:spcAft>
              <a:buNone/>
              <a:defRPr sz="900">
                <a:solidFill>
                  <a:srgbClr val="FFFFFF"/>
                </a:solidFill>
                <a:latin typeface="Trebuchet MS"/>
                <a:ea typeface="Trebuchet MS"/>
                <a:cs typeface="Trebuchet MS"/>
                <a:sym typeface="Trebuchet MS"/>
              </a:defRPr>
            </a:lvl3pPr>
            <a:lvl4pPr marL="0" marR="0" lvl="3" indent="0" algn="r" rtl="0">
              <a:spcBef>
                <a:spcPts val="0"/>
              </a:spcBef>
              <a:spcAft>
                <a:spcPts val="0"/>
              </a:spcAft>
              <a:buNone/>
              <a:defRPr sz="900">
                <a:solidFill>
                  <a:srgbClr val="FFFFFF"/>
                </a:solidFill>
                <a:latin typeface="Trebuchet MS"/>
                <a:ea typeface="Trebuchet MS"/>
                <a:cs typeface="Trebuchet MS"/>
                <a:sym typeface="Trebuchet MS"/>
              </a:defRPr>
            </a:lvl4pPr>
            <a:lvl5pPr marL="0" marR="0" lvl="4" indent="0" algn="r" rtl="0">
              <a:spcBef>
                <a:spcPts val="0"/>
              </a:spcBef>
              <a:spcAft>
                <a:spcPts val="0"/>
              </a:spcAft>
              <a:buNone/>
              <a:defRPr sz="900">
                <a:solidFill>
                  <a:srgbClr val="FFFFFF"/>
                </a:solidFill>
                <a:latin typeface="Trebuchet MS"/>
                <a:ea typeface="Trebuchet MS"/>
                <a:cs typeface="Trebuchet MS"/>
                <a:sym typeface="Trebuchet MS"/>
              </a:defRPr>
            </a:lvl5pPr>
            <a:lvl6pPr marL="0" marR="0" lvl="5" indent="0" algn="r" rtl="0">
              <a:spcBef>
                <a:spcPts val="0"/>
              </a:spcBef>
              <a:spcAft>
                <a:spcPts val="0"/>
              </a:spcAft>
              <a:buNone/>
              <a:defRPr sz="900">
                <a:solidFill>
                  <a:srgbClr val="FFFFFF"/>
                </a:solidFill>
                <a:latin typeface="Trebuchet MS"/>
                <a:ea typeface="Trebuchet MS"/>
                <a:cs typeface="Trebuchet MS"/>
                <a:sym typeface="Trebuchet MS"/>
              </a:defRPr>
            </a:lvl6pPr>
            <a:lvl7pPr marL="0" marR="0" lvl="6" indent="0" algn="r" rtl="0">
              <a:spcBef>
                <a:spcPts val="0"/>
              </a:spcBef>
              <a:spcAft>
                <a:spcPts val="0"/>
              </a:spcAft>
              <a:buNone/>
              <a:defRPr sz="900">
                <a:solidFill>
                  <a:srgbClr val="FFFFFF"/>
                </a:solidFill>
                <a:latin typeface="Trebuchet MS"/>
                <a:ea typeface="Trebuchet MS"/>
                <a:cs typeface="Trebuchet MS"/>
                <a:sym typeface="Trebuchet MS"/>
              </a:defRPr>
            </a:lvl7pPr>
            <a:lvl8pPr marL="0" marR="0" lvl="7" indent="0" algn="r" rtl="0">
              <a:spcBef>
                <a:spcPts val="0"/>
              </a:spcBef>
              <a:spcAft>
                <a:spcPts val="0"/>
              </a:spcAft>
              <a:buNone/>
              <a:defRPr sz="900">
                <a:solidFill>
                  <a:srgbClr val="FFFFFF"/>
                </a:solidFill>
                <a:latin typeface="Trebuchet MS"/>
                <a:ea typeface="Trebuchet MS"/>
                <a:cs typeface="Trebuchet MS"/>
                <a:sym typeface="Trebuchet MS"/>
              </a:defRPr>
            </a:lvl8pPr>
            <a:lvl9pPr marL="0" marR="0" lvl="8" indent="0" algn="r" rtl="0">
              <a:spcBef>
                <a:spcPts val="0"/>
              </a:spcBef>
              <a:spcAft>
                <a:spcPts val="0"/>
              </a:spcAft>
              <a:buNone/>
              <a:defRPr sz="900">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accent1"/>
              </a:buClr>
              <a:buSzPts val="14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33" name="Shape 133"/>
          <p:cNvSpPr txBox="1">
            <a:spLocks noGrp="1"/>
          </p:cNvSpPr>
          <p:nvPr>
            <p:ph type="body" idx="1"/>
          </p:nvPr>
        </p:nvSpPr>
        <p:spPr>
          <a:xfrm rot="5400000">
            <a:off x="1843070" y="927120"/>
            <a:ext cx="3880773" cy="6347714"/>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4" name="Shape 134"/>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5" name="Shape 135"/>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6" name="Shape 13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rot="5400000">
            <a:off x="3840993" y="2745919"/>
            <a:ext cx="5251451" cy="978812"/>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accent1"/>
              </a:buClr>
              <a:buSzPts val="14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39" name="Shape 139"/>
          <p:cNvSpPr txBox="1">
            <a:spLocks noGrp="1"/>
          </p:cNvSpPr>
          <p:nvPr>
            <p:ph type="body" idx="1"/>
          </p:nvPr>
        </p:nvSpPr>
        <p:spPr>
          <a:xfrm rot="5400000">
            <a:off x="581386" y="637812"/>
            <a:ext cx="5251451" cy="5195026"/>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0" name="Shape 140"/>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1" name="Shape 141"/>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2" name="Shape 14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5" name="Shape 45"/>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6" name="Shape 4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accent1"/>
              </a:buClr>
              <a:buSzPts val="14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9" name="Shape 49"/>
          <p:cNvSpPr txBox="1">
            <a:spLocks noGrp="1"/>
          </p:cNvSpPr>
          <p:nvPr>
            <p:ph type="body" idx="1"/>
          </p:nvPr>
        </p:nvSpPr>
        <p:spPr>
          <a:xfrm>
            <a:off x="609599" y="2160590"/>
            <a:ext cx="6347714" cy="3880773"/>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0" name="Shape 50"/>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1" name="Shape 51"/>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2" name="Shape 5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609600"/>
            <a:ext cx="6347714" cy="13208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accent1"/>
              </a:buClr>
              <a:buSzPts val="14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55" name="Shape 55"/>
          <p:cNvSpPr txBox="1">
            <a:spLocks noGrp="1"/>
          </p:cNvSpPr>
          <p:nvPr>
            <p:ph type="body" idx="1"/>
          </p:nvPr>
        </p:nvSpPr>
        <p:spPr>
          <a:xfrm>
            <a:off x="609600" y="2160589"/>
            <a:ext cx="3088109" cy="3880772"/>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6" name="Shape 56"/>
          <p:cNvSpPr txBox="1">
            <a:spLocks noGrp="1"/>
          </p:cNvSpPr>
          <p:nvPr>
            <p:ph type="body" idx="2"/>
          </p:nvPr>
        </p:nvSpPr>
        <p:spPr>
          <a:xfrm>
            <a:off x="3869204" y="2160590"/>
            <a:ext cx="3088110" cy="3880773"/>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7" name="Shape 57"/>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8" name="Shape 58"/>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9" name="Shape 5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09598" y="2700868"/>
            <a:ext cx="6347715" cy="182658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accent1"/>
              </a:buClr>
              <a:buSzPts val="1400"/>
              <a:buFont typeface="Trebuchet MS"/>
              <a:buNone/>
              <a:defRPr sz="40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62" name="Shape 62"/>
          <p:cNvSpPr txBox="1">
            <a:spLocks noGrp="1"/>
          </p:cNvSpPr>
          <p:nvPr>
            <p:ph type="body" idx="1"/>
          </p:nvPr>
        </p:nvSpPr>
        <p:spPr>
          <a:xfrm>
            <a:off x="609598" y="4527448"/>
            <a:ext cx="6347715"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4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63" name="Shape 63"/>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4" name="Shape 64"/>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5" name="Shape 6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accent1"/>
              </a:buClr>
              <a:buSzPts val="14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68" name="Shape 68"/>
          <p:cNvSpPr txBox="1">
            <a:spLocks noGrp="1"/>
          </p:cNvSpPr>
          <p:nvPr>
            <p:ph type="body" idx="1"/>
          </p:nvPr>
        </p:nvSpPr>
        <p:spPr>
          <a:xfrm>
            <a:off x="609599" y="2160983"/>
            <a:ext cx="3090672"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44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69" name="Shape 69"/>
          <p:cNvSpPr txBox="1">
            <a:spLocks noGrp="1"/>
          </p:cNvSpPr>
          <p:nvPr>
            <p:ph type="body" idx="2"/>
          </p:nvPr>
        </p:nvSpPr>
        <p:spPr>
          <a:xfrm>
            <a:off x="609599" y="2737246"/>
            <a:ext cx="3090672" cy="3304117"/>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0" name="Shape 70"/>
          <p:cNvSpPr txBox="1">
            <a:spLocks noGrp="1"/>
          </p:cNvSpPr>
          <p:nvPr>
            <p:ph type="body" idx="3"/>
          </p:nvPr>
        </p:nvSpPr>
        <p:spPr>
          <a:xfrm>
            <a:off x="3866640" y="2160983"/>
            <a:ext cx="3090672"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44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71" name="Shape 71"/>
          <p:cNvSpPr txBox="1">
            <a:spLocks noGrp="1"/>
          </p:cNvSpPr>
          <p:nvPr>
            <p:ph type="body" idx="4"/>
          </p:nvPr>
        </p:nvSpPr>
        <p:spPr>
          <a:xfrm>
            <a:off x="3866640" y="2737246"/>
            <a:ext cx="3090672" cy="3304117"/>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2" name="Shape 72"/>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3" name="Shape 73"/>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4" name="Shape 74"/>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09599" y="609600"/>
            <a:ext cx="6347714" cy="13208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accent1"/>
              </a:buClr>
              <a:buSzPts val="14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77" name="Shape 77"/>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8" name="Shape 78"/>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9" name="Shape 7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09599" y="1498604"/>
            <a:ext cx="2790182" cy="1278466"/>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accent1"/>
              </a:buClr>
              <a:buSzPts val="1400"/>
              <a:buFont typeface="Trebuchet MS"/>
              <a:buNone/>
              <a:defRPr sz="20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82" name="Shape 82"/>
          <p:cNvSpPr txBox="1">
            <a:spLocks noGrp="1"/>
          </p:cNvSpPr>
          <p:nvPr>
            <p:ph type="body" idx="1"/>
          </p:nvPr>
        </p:nvSpPr>
        <p:spPr>
          <a:xfrm>
            <a:off x="3571275" y="514925"/>
            <a:ext cx="3386037" cy="5526437"/>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3" name="Shape 83"/>
          <p:cNvSpPr txBox="1">
            <a:spLocks noGrp="1"/>
          </p:cNvSpPr>
          <p:nvPr>
            <p:ph type="body" idx="2"/>
          </p:nvPr>
        </p:nvSpPr>
        <p:spPr>
          <a:xfrm>
            <a:off x="609599" y="2777069"/>
            <a:ext cx="2790182" cy="258444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4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96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96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96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960"/>
              <a:buFont typeface="Noto Sans Symbols"/>
              <a:buNone/>
              <a:defRPr sz="750" b="0" i="0" u="none" strike="noStrike" cap="none">
                <a:solidFill>
                  <a:srgbClr val="3F3F3F"/>
                </a:solidFill>
                <a:latin typeface="Trebuchet MS"/>
                <a:ea typeface="Trebuchet MS"/>
                <a:cs typeface="Trebuchet MS"/>
                <a:sym typeface="Trebuchet MS"/>
              </a:defRPr>
            </a:lvl9pPr>
          </a:lstStyle>
          <a:p>
            <a:endParaRPr/>
          </a:p>
        </p:txBody>
      </p:sp>
      <p:sp>
        <p:nvSpPr>
          <p:cNvPr id="84" name="Shape 84"/>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5" name="Shape 85"/>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6" name="Shape 8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09599" y="4800600"/>
            <a:ext cx="6347714"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accent1"/>
              </a:buClr>
              <a:buSzPts val="1400"/>
              <a:buFont typeface="Trebuchet MS"/>
              <a:buNone/>
              <a:defRPr sz="24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89" name="Shape 89"/>
          <p:cNvSpPr>
            <a:spLocks noGrp="1"/>
          </p:cNvSpPr>
          <p:nvPr>
            <p:ph type="pic" idx="2"/>
          </p:nvPr>
        </p:nvSpPr>
        <p:spPr>
          <a:xfrm>
            <a:off x="609599" y="609600"/>
            <a:ext cx="6347714" cy="3845718"/>
          </a:xfrm>
          <a:prstGeom prst="rect">
            <a:avLst/>
          </a:prstGeom>
          <a:noFill/>
          <a:ln>
            <a:noFill/>
          </a:ln>
        </p:spPr>
        <p:txBody>
          <a:bodyPr spcFirstLastPara="1" wrap="square" lIns="91425" tIns="91425" rIns="91425" bIns="91425" anchor="t" anchorCtr="0"/>
          <a:lstStyle>
            <a:lvl1pPr marL="0" marR="0" lvl="0" indent="0" algn="ctr" rtl="0">
              <a:spcBef>
                <a:spcPts val="1000"/>
              </a:spcBef>
              <a:spcAft>
                <a:spcPts val="0"/>
              </a:spcAft>
              <a:buClr>
                <a:schemeClr val="accent1"/>
              </a:buClr>
              <a:buSzPts val="1400"/>
              <a:buFont typeface="Noto Sans Symbols"/>
              <a:buNone/>
              <a:defRPr sz="16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0" name="Shape 90"/>
          <p:cNvSpPr txBox="1">
            <a:spLocks noGrp="1"/>
          </p:cNvSpPr>
          <p:nvPr>
            <p:ph type="body" idx="1"/>
          </p:nvPr>
        </p:nvSpPr>
        <p:spPr>
          <a:xfrm>
            <a:off x="609599" y="5367338"/>
            <a:ext cx="6347714" cy="674024"/>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4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91" name="Shape 91"/>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2" name="Shape 92"/>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3" name="Shape 9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8467" y="-8468"/>
            <a:ext cx="9169805" cy="6874935"/>
            <a:chOff x="-8467" y="-8468"/>
            <a:chExt cx="9169805" cy="6874935"/>
          </a:xfrm>
        </p:grpSpPr>
        <p:sp>
          <p:nvSpPr>
            <p:cNvPr id="11" name="Shape 11"/>
            <p:cNvSpPr/>
            <p:nvPr/>
          </p:nvSpPr>
          <p:spPr>
            <a:xfrm>
              <a:off x="-8467" y="4013200"/>
              <a:ext cx="457200" cy="2853267"/>
            </a:xfrm>
            <a:custGeom>
              <a:avLst/>
              <a:gdLst/>
              <a:ahLst/>
              <a:cxnLst/>
              <a:rect l="0" t="0" r="0" b="0"/>
              <a:pathLst>
                <a:path w="120000" h="120000" extrusionOk="0">
                  <a:moveTo>
                    <a:pt x="0" y="0"/>
                  </a:moveTo>
                  <a:lnTo>
                    <a:pt x="120000" y="120000"/>
                  </a:lnTo>
                  <a:lnTo>
                    <a:pt x="0" y="119643"/>
                  </a:lnTo>
                  <a:cubicBezTo>
                    <a:pt x="740" y="80118"/>
                    <a:pt x="1481" y="40593"/>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2" name="Shape 12"/>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13" name="Shape 13"/>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4" name="Shape 14"/>
            <p:cNvSpPr/>
            <p:nvPr/>
          </p:nvSpPr>
          <p:spPr>
            <a:xfrm>
              <a:off x="6891896" y="1"/>
              <a:ext cx="2269442" cy="6866466"/>
            </a:xfrm>
            <a:custGeom>
              <a:avLst/>
              <a:gdLst/>
              <a:ahLst/>
              <a:cxnLst/>
              <a:rect l="0" t="0" r="0" b="0"/>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7205158" y="-8467"/>
              <a:ext cx="1948147" cy="6866467"/>
            </a:xfrm>
            <a:custGeom>
              <a:avLst/>
              <a:gdLst/>
              <a:ahLst/>
              <a:cxnLst/>
              <a:rect l="0" t="0" r="0" b="0"/>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6637896" y="3920066"/>
              <a:ext cx="2513565" cy="2937933"/>
            </a:xfrm>
            <a:custGeom>
              <a:avLst/>
              <a:gdLst/>
              <a:ahLst/>
              <a:cxnLst/>
              <a:rect l="0" t="0" r="0" b="0"/>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7010429" y="-8467"/>
              <a:ext cx="2142876" cy="6866467"/>
            </a:xfrm>
            <a:custGeom>
              <a:avLst/>
              <a:gdLst/>
              <a:ahLst/>
              <a:cxnLst/>
              <a:rect l="0" t="0" r="0" b="0"/>
              <a:pathLst>
                <a:path w="120000" h="120000" extrusionOk="0">
                  <a:moveTo>
                    <a:pt x="0" y="0"/>
                  </a:moveTo>
                  <a:lnTo>
                    <a:pt x="103976" y="119999"/>
                  </a:lnTo>
                  <a:lnTo>
                    <a:pt x="120000" y="119852"/>
                  </a:lnTo>
                  <a:lnTo>
                    <a:pt x="120000" y="0"/>
                  </a:lnTo>
                  <a:lnTo>
                    <a:pt x="0" y="0"/>
                  </a:lnTo>
                  <a:close/>
                </a:path>
              </a:pathLst>
            </a:custGeom>
            <a:solidFill>
              <a:srgbClr val="3F7818">
                <a:alpha val="69803"/>
              </a:srgbClr>
            </a:solidFill>
            <a:ln>
              <a:noFill/>
            </a:ln>
          </p:spPr>
        </p:sp>
        <p:sp>
          <p:nvSpPr>
            <p:cNvPr id="18" name="Shape 18"/>
            <p:cNvSpPr/>
            <p:nvPr/>
          </p:nvSpPr>
          <p:spPr>
            <a:xfrm>
              <a:off x="8295776" y="-8467"/>
              <a:ext cx="857530" cy="6866467"/>
            </a:xfrm>
            <a:custGeom>
              <a:avLst/>
              <a:gdLst/>
              <a:ahLst/>
              <a:cxnLst/>
              <a:rect l="0" t="0" r="0" b="0"/>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8077231" y="-8468"/>
              <a:ext cx="1066770" cy="6866467"/>
            </a:xfrm>
            <a:custGeom>
              <a:avLst/>
              <a:gdLst/>
              <a:ahLst/>
              <a:cxnLst/>
              <a:rect l="0" t="0" r="0" b="0"/>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060297" y="4893733"/>
              <a:ext cx="1094086" cy="1964267"/>
            </a:xfrm>
            <a:custGeom>
              <a:avLst/>
              <a:gdLst/>
              <a:ahLst/>
              <a:cxnLst/>
              <a:rect l="0" t="0" r="0" b="0"/>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 name="Shape 21"/>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accent1"/>
              </a:buClr>
              <a:buSzPts val="14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2" name="Shape 22"/>
          <p:cNvSpPr txBox="1">
            <a:spLocks noGrp="1"/>
          </p:cNvSpPr>
          <p:nvPr>
            <p:ph type="body" idx="1"/>
          </p:nvPr>
        </p:nvSpPr>
        <p:spPr>
          <a:xfrm>
            <a:off x="609599" y="2160590"/>
            <a:ext cx="6347714" cy="3880773"/>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Shape 23"/>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Shape 24"/>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Shape 2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FFFFFF"/>
                </a:solidFill>
                <a:latin typeface="Trebuchet MS"/>
                <a:ea typeface="Trebuchet MS"/>
                <a:cs typeface="Trebuchet MS"/>
                <a:sym typeface="Trebuchet MS"/>
              </a:defRPr>
            </a:lvl1pPr>
            <a:lvl2pPr marL="0" marR="0" lvl="1" indent="0" algn="r" rtl="0">
              <a:spcBef>
                <a:spcPts val="0"/>
              </a:spcBef>
              <a:spcAft>
                <a:spcPts val="0"/>
              </a:spcAft>
              <a:buNone/>
              <a:defRPr sz="900" b="0" i="0" u="none" strike="noStrike" cap="none">
                <a:solidFill>
                  <a:srgbClr val="FFFFFF"/>
                </a:solidFill>
                <a:latin typeface="Trebuchet MS"/>
                <a:ea typeface="Trebuchet MS"/>
                <a:cs typeface="Trebuchet MS"/>
                <a:sym typeface="Trebuchet MS"/>
              </a:defRPr>
            </a:lvl2pPr>
            <a:lvl3pPr marL="0" marR="0" lvl="2" indent="0" algn="r" rtl="0">
              <a:spcBef>
                <a:spcPts val="0"/>
              </a:spcBef>
              <a:spcAft>
                <a:spcPts val="0"/>
              </a:spcAft>
              <a:buNone/>
              <a:defRPr sz="900" b="0" i="0" u="none" strike="noStrike" cap="none">
                <a:solidFill>
                  <a:srgbClr val="FFFFFF"/>
                </a:solidFill>
                <a:latin typeface="Trebuchet MS"/>
                <a:ea typeface="Trebuchet MS"/>
                <a:cs typeface="Trebuchet MS"/>
                <a:sym typeface="Trebuchet MS"/>
              </a:defRPr>
            </a:lvl3pPr>
            <a:lvl4pPr marL="0" marR="0" lvl="3" indent="0" algn="r" rtl="0">
              <a:spcBef>
                <a:spcPts val="0"/>
              </a:spcBef>
              <a:spcAft>
                <a:spcPts val="0"/>
              </a:spcAft>
              <a:buNone/>
              <a:defRPr sz="900" b="0" i="0" u="none" strike="noStrike" cap="none">
                <a:solidFill>
                  <a:srgbClr val="FFFFFF"/>
                </a:solidFill>
                <a:latin typeface="Trebuchet MS"/>
                <a:ea typeface="Trebuchet MS"/>
                <a:cs typeface="Trebuchet MS"/>
                <a:sym typeface="Trebuchet MS"/>
              </a:defRPr>
            </a:lvl4pPr>
            <a:lvl5pPr marL="0" marR="0" lvl="4" indent="0" algn="r" rtl="0">
              <a:spcBef>
                <a:spcPts val="0"/>
              </a:spcBef>
              <a:spcAft>
                <a:spcPts val="0"/>
              </a:spcAft>
              <a:buNone/>
              <a:defRPr sz="900" b="0" i="0" u="none" strike="noStrike" cap="none">
                <a:solidFill>
                  <a:srgbClr val="FFFFFF"/>
                </a:solidFill>
                <a:latin typeface="Trebuchet MS"/>
                <a:ea typeface="Trebuchet MS"/>
                <a:cs typeface="Trebuchet MS"/>
                <a:sym typeface="Trebuchet MS"/>
              </a:defRPr>
            </a:lvl5pPr>
            <a:lvl6pPr marL="0" marR="0" lvl="5" indent="0" algn="r" rtl="0">
              <a:spcBef>
                <a:spcPts val="0"/>
              </a:spcBef>
              <a:spcAft>
                <a:spcPts val="0"/>
              </a:spcAft>
              <a:buNone/>
              <a:defRPr sz="900" b="0" i="0" u="none" strike="noStrike" cap="none">
                <a:solidFill>
                  <a:srgbClr val="FFFFFF"/>
                </a:solidFill>
                <a:latin typeface="Trebuchet MS"/>
                <a:ea typeface="Trebuchet MS"/>
                <a:cs typeface="Trebuchet MS"/>
                <a:sym typeface="Trebuchet MS"/>
              </a:defRPr>
            </a:lvl6pPr>
            <a:lvl7pPr marL="0" marR="0" lvl="6" indent="0" algn="r" rtl="0">
              <a:spcBef>
                <a:spcPts val="0"/>
              </a:spcBef>
              <a:spcAft>
                <a:spcPts val="0"/>
              </a:spcAft>
              <a:buNone/>
              <a:defRPr sz="900" b="0" i="0" u="none" strike="noStrike" cap="none">
                <a:solidFill>
                  <a:srgbClr val="FFFFFF"/>
                </a:solidFill>
                <a:latin typeface="Trebuchet MS"/>
                <a:ea typeface="Trebuchet MS"/>
                <a:cs typeface="Trebuchet MS"/>
                <a:sym typeface="Trebuchet MS"/>
              </a:defRPr>
            </a:lvl7pPr>
            <a:lvl8pPr marL="0" marR="0" lvl="7" indent="0" algn="r" rtl="0">
              <a:spcBef>
                <a:spcPts val="0"/>
              </a:spcBef>
              <a:spcAft>
                <a:spcPts val="0"/>
              </a:spcAft>
              <a:buNone/>
              <a:defRPr sz="900" b="0" i="0" u="none" strike="noStrike" cap="none">
                <a:solidFill>
                  <a:srgbClr val="FFFFFF"/>
                </a:solidFill>
                <a:latin typeface="Trebuchet MS"/>
                <a:ea typeface="Trebuchet MS"/>
                <a:cs typeface="Trebuchet MS"/>
                <a:sym typeface="Trebuchet MS"/>
              </a:defRPr>
            </a:lvl8pPr>
            <a:lvl9pPr marL="0" marR="0" lvl="8" indent="0" algn="r" rtl="0">
              <a:spcBef>
                <a:spcPts val="0"/>
              </a:spcBef>
              <a:spcAft>
                <a:spcPts val="0"/>
              </a:spcAft>
              <a:buNone/>
              <a:defRPr sz="900" b="0" i="0" u="none" strike="noStrike" cap="none">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smooney@holycross.plymouth.sch.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115616" y="135279"/>
            <a:ext cx="5826600" cy="1646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A5010"/>
              </a:buClr>
              <a:buFont typeface="Trebuchet MS"/>
              <a:buNone/>
            </a:pPr>
            <a:r>
              <a:rPr lang="en-GB" sz="4400" b="1" i="0" u="none" strike="noStrike" cap="none">
                <a:solidFill>
                  <a:srgbClr val="38761D"/>
                </a:solidFill>
                <a:latin typeface="Comic Sans MS"/>
                <a:ea typeface="Comic Sans MS"/>
                <a:cs typeface="Comic Sans MS"/>
                <a:sym typeface="Comic Sans MS"/>
              </a:rPr>
              <a:t>Welcome to </a:t>
            </a:r>
            <a:br>
              <a:rPr lang="en-GB" sz="4400" b="1" i="0" u="none" strike="noStrike" cap="none">
                <a:solidFill>
                  <a:srgbClr val="38761D"/>
                </a:solidFill>
                <a:latin typeface="Comic Sans MS"/>
                <a:ea typeface="Comic Sans MS"/>
                <a:cs typeface="Comic Sans MS"/>
                <a:sym typeface="Comic Sans MS"/>
              </a:rPr>
            </a:br>
            <a:r>
              <a:rPr lang="en-GB" sz="4400" b="1">
                <a:solidFill>
                  <a:srgbClr val="38761D"/>
                </a:solidFill>
                <a:latin typeface="Comic Sans MS"/>
                <a:ea typeface="Comic Sans MS"/>
                <a:cs typeface="Comic Sans MS"/>
                <a:sym typeface="Comic Sans MS"/>
              </a:rPr>
              <a:t>Simon James</a:t>
            </a:r>
            <a:r>
              <a:rPr lang="en-GB" sz="4400" b="1" i="0" u="none" strike="noStrike" cap="none">
                <a:solidFill>
                  <a:srgbClr val="2A5010"/>
                </a:solidFill>
                <a:latin typeface="Trebuchet MS"/>
                <a:ea typeface="Trebuchet MS"/>
                <a:cs typeface="Trebuchet MS"/>
                <a:sym typeface="Trebuchet MS"/>
              </a:rPr>
              <a:t> </a:t>
            </a:r>
            <a:endParaRPr sz="4400" b="1" i="0" u="none" strike="noStrike" cap="none">
              <a:solidFill>
                <a:srgbClr val="2A5010"/>
              </a:solidFill>
              <a:latin typeface="Trebuchet MS"/>
              <a:ea typeface="Trebuchet MS"/>
              <a:cs typeface="Trebuchet MS"/>
              <a:sym typeface="Trebuchet MS"/>
            </a:endParaRPr>
          </a:p>
        </p:txBody>
      </p:sp>
      <p:pic>
        <p:nvPicPr>
          <p:cNvPr id="148" name="Shape 148" descr="Image result for nurse clementine"/>
          <p:cNvPicPr preferRelativeResize="0"/>
          <p:nvPr/>
        </p:nvPicPr>
        <p:blipFill>
          <a:blip r:embed="rId3">
            <a:alphaModFix/>
          </a:blip>
          <a:stretch>
            <a:fillRect/>
          </a:stretch>
        </p:blipFill>
        <p:spPr>
          <a:xfrm>
            <a:off x="1546533" y="2050320"/>
            <a:ext cx="4964800" cy="412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p:nvPr/>
        </p:nvSpPr>
        <p:spPr>
          <a:xfrm>
            <a:off x="191542" y="200250"/>
            <a:ext cx="8642980" cy="40626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cap="none">
                <a:solidFill>
                  <a:srgbClr val="38761D"/>
                </a:solidFill>
                <a:latin typeface="Comic Sans MS"/>
                <a:ea typeface="Comic Sans MS"/>
                <a:cs typeface="Comic Sans MS"/>
                <a:sym typeface="Comic Sans MS"/>
              </a:rPr>
              <a:t>Home</a:t>
            </a:r>
            <a:r>
              <a:rPr lang="en-GB" sz="5400" b="1" cap="none">
                <a:solidFill>
                  <a:srgbClr val="38761D"/>
                </a:solidFill>
                <a:latin typeface="Comic Sans MS"/>
                <a:ea typeface="Comic Sans MS"/>
                <a:cs typeface="Comic Sans MS"/>
                <a:sym typeface="Comic Sans MS"/>
              </a:rPr>
              <a:t> </a:t>
            </a:r>
            <a:r>
              <a:rPr lang="en-GB" sz="3600" b="1" cap="none">
                <a:solidFill>
                  <a:srgbClr val="38761D"/>
                </a:solidFill>
                <a:latin typeface="Comic Sans MS"/>
                <a:ea typeface="Comic Sans MS"/>
                <a:cs typeface="Comic Sans MS"/>
                <a:sym typeface="Comic Sans MS"/>
              </a:rPr>
              <a:t>Learnin</a:t>
            </a:r>
            <a:r>
              <a:rPr lang="en-GB" sz="3600" b="1">
                <a:solidFill>
                  <a:srgbClr val="38761D"/>
                </a:solidFill>
                <a:latin typeface="Comic Sans MS"/>
                <a:ea typeface="Comic Sans MS"/>
                <a:cs typeface="Comic Sans MS"/>
                <a:sym typeface="Comic Sans MS"/>
              </a:rPr>
              <a:t>g...</a:t>
            </a:r>
            <a:r>
              <a:rPr lang="en-GB" sz="3600" b="1">
                <a:solidFill>
                  <a:srgbClr val="0000FF"/>
                </a:solidFill>
                <a:latin typeface="Comic Sans MS"/>
                <a:ea typeface="Comic Sans MS"/>
                <a:cs typeface="Comic Sans MS"/>
                <a:sym typeface="Comic Sans MS"/>
              </a:rPr>
              <a:t> </a:t>
            </a:r>
            <a:endParaRPr sz="3600" b="1">
              <a:solidFill>
                <a:srgbClr val="0000FF"/>
              </a:solidFill>
              <a:latin typeface="Comic Sans MS"/>
              <a:ea typeface="Comic Sans MS"/>
              <a:cs typeface="Comic Sans MS"/>
              <a:sym typeface="Comic Sans MS"/>
            </a:endParaRPr>
          </a:p>
          <a:p>
            <a:pPr marL="0" marR="0" lvl="0" indent="0" algn="l" rtl="0">
              <a:spcBef>
                <a:spcPts val="0"/>
              </a:spcBef>
              <a:spcAft>
                <a:spcPts val="0"/>
              </a:spcAft>
              <a:buNone/>
            </a:pPr>
            <a:endParaRPr sz="3600" b="1">
              <a:solidFill>
                <a:srgbClr val="0000FF"/>
              </a:solidFill>
              <a:latin typeface="Trebuchet MS"/>
              <a:ea typeface="Trebuchet MS"/>
              <a:cs typeface="Trebuchet MS"/>
              <a:sym typeface="Trebuchet MS"/>
            </a:endParaRPr>
          </a:p>
          <a:p>
            <a:pPr marL="0" marR="0" lvl="0" indent="0" algn="ctr" rtl="0">
              <a:spcBef>
                <a:spcPts val="0"/>
              </a:spcBef>
              <a:spcAft>
                <a:spcPts val="0"/>
              </a:spcAft>
              <a:buNone/>
            </a:pPr>
            <a:r>
              <a:rPr lang="en-GB" sz="2400" b="1">
                <a:latin typeface="Comic Sans MS"/>
                <a:ea typeface="Comic Sans MS"/>
                <a:cs typeface="Comic Sans MS"/>
                <a:sym typeface="Comic Sans MS"/>
              </a:rPr>
              <a:t>Home Learning is compulsory.</a:t>
            </a:r>
            <a:r>
              <a:rPr lang="en-GB" sz="2400">
                <a:latin typeface="Comic Sans MS"/>
                <a:ea typeface="Comic Sans MS"/>
                <a:cs typeface="Comic Sans MS"/>
                <a:sym typeface="Comic Sans MS"/>
              </a:rPr>
              <a:t> </a:t>
            </a:r>
            <a:endParaRPr sz="2400">
              <a:latin typeface="Comic Sans MS"/>
              <a:ea typeface="Comic Sans MS"/>
              <a:cs typeface="Comic Sans MS"/>
              <a:sym typeface="Comic Sans MS"/>
            </a:endParaRPr>
          </a:p>
          <a:p>
            <a:pPr marL="0" marR="0" lvl="0" indent="0" algn="l" rtl="0">
              <a:spcBef>
                <a:spcPts val="0"/>
              </a:spcBef>
              <a:spcAft>
                <a:spcPts val="0"/>
              </a:spcAft>
              <a:buNone/>
            </a:pPr>
            <a:endParaRPr sz="2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2400" cap="none">
                <a:solidFill>
                  <a:schemeClr val="dk1"/>
                </a:solidFill>
                <a:latin typeface="Comic Sans MS"/>
                <a:ea typeface="Comic Sans MS"/>
                <a:cs typeface="Comic Sans MS"/>
                <a:sym typeface="Comic Sans MS"/>
              </a:rPr>
              <a:t>Reading</a:t>
            </a:r>
            <a:r>
              <a:rPr lang="en-GB" sz="2400">
                <a:solidFill>
                  <a:schemeClr val="dk1"/>
                </a:solidFill>
                <a:latin typeface="Comic Sans MS"/>
                <a:ea typeface="Comic Sans MS"/>
                <a:cs typeface="Comic Sans MS"/>
                <a:sym typeface="Comic Sans MS"/>
              </a:rPr>
              <a:t>                     Spelling</a:t>
            </a:r>
            <a:r>
              <a:rPr lang="en-GB" sz="2400" cap="none">
                <a:solidFill>
                  <a:schemeClr val="dk1"/>
                </a:solidFill>
                <a:latin typeface="Comic Sans MS"/>
                <a:ea typeface="Comic Sans MS"/>
                <a:cs typeface="Comic Sans MS"/>
                <a:sym typeface="Comic Sans MS"/>
              </a:rPr>
              <a:t>                        </a:t>
            </a:r>
            <a:r>
              <a:rPr lang="en-GB" sz="2400">
                <a:solidFill>
                  <a:schemeClr val="dk1"/>
                </a:solidFill>
                <a:latin typeface="Comic Sans MS"/>
                <a:ea typeface="Comic Sans MS"/>
                <a:cs typeface="Comic Sans MS"/>
                <a:sym typeface="Comic Sans MS"/>
              </a:rPr>
              <a:t>Maths</a:t>
            </a:r>
            <a:endParaRPr sz="2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2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2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2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2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2400">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endParaRPr sz="2400">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n-GB" sz="2400">
                <a:solidFill>
                  <a:schemeClr val="dk1"/>
                </a:solidFill>
                <a:latin typeface="Comic Sans MS"/>
                <a:ea typeface="Comic Sans MS"/>
                <a:cs typeface="Comic Sans MS"/>
                <a:sym typeface="Comic Sans MS"/>
              </a:rPr>
              <a:t>Details of this will follow in September.</a:t>
            </a:r>
            <a:endParaRPr sz="2400">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a:p>
            <a:pPr marL="342900" marR="0" lvl="0" indent="-190500" algn="l" rtl="0">
              <a:spcBef>
                <a:spcPts val="0"/>
              </a:spcBef>
              <a:spcAft>
                <a:spcPts val="0"/>
              </a:spcAft>
              <a:buClr>
                <a:schemeClr val="dk1"/>
              </a:buClr>
              <a:buSzPts val="2400"/>
              <a:buFont typeface="Noto Sans Symbols"/>
              <a:buNone/>
            </a:pPr>
            <a:endParaRPr sz="2400" cap="none">
              <a:solidFill>
                <a:schemeClr val="dk1"/>
              </a:solidFill>
              <a:latin typeface="Trebuchet MS"/>
              <a:ea typeface="Trebuchet MS"/>
              <a:cs typeface="Trebuchet MS"/>
              <a:sym typeface="Trebuchet MS"/>
            </a:endParaRPr>
          </a:p>
          <a:p>
            <a:pPr marL="342900" marR="0" lvl="0" indent="-190500" algn="l" rtl="0">
              <a:spcBef>
                <a:spcPts val="0"/>
              </a:spcBef>
              <a:spcAft>
                <a:spcPts val="0"/>
              </a:spcAft>
              <a:buClr>
                <a:schemeClr val="dk1"/>
              </a:buClr>
              <a:buSzPts val="2400"/>
              <a:buFont typeface="Noto Sans Symbols"/>
              <a:buNone/>
            </a:pPr>
            <a:endParaRPr sz="2400">
              <a:solidFill>
                <a:schemeClr val="dk1"/>
              </a:solidFill>
              <a:latin typeface="Trebuchet MS"/>
              <a:ea typeface="Trebuchet MS"/>
              <a:cs typeface="Trebuchet MS"/>
              <a:sym typeface="Trebuchet MS"/>
            </a:endParaRPr>
          </a:p>
          <a:p>
            <a:pPr marL="342900" marR="0" lvl="0" indent="-190500" algn="l" rtl="0">
              <a:spcBef>
                <a:spcPts val="0"/>
              </a:spcBef>
              <a:spcAft>
                <a:spcPts val="0"/>
              </a:spcAft>
              <a:buClr>
                <a:schemeClr val="dk1"/>
              </a:buClr>
              <a:buSzPts val="2400"/>
              <a:buFont typeface="Noto Sans Symbols"/>
              <a:buNone/>
            </a:pPr>
            <a:endParaRPr sz="2400" cap="none">
              <a:solidFill>
                <a:schemeClr val="dk1"/>
              </a:solidFill>
              <a:latin typeface="Trebuchet MS"/>
              <a:ea typeface="Trebuchet MS"/>
              <a:cs typeface="Trebuchet MS"/>
              <a:sym typeface="Trebuchet MS"/>
            </a:endParaRPr>
          </a:p>
          <a:p>
            <a:pPr marL="342900" marR="0" lvl="0" indent="-190500" algn="l" rtl="0">
              <a:spcBef>
                <a:spcPts val="0"/>
              </a:spcBef>
              <a:spcAft>
                <a:spcPts val="0"/>
              </a:spcAft>
              <a:buClr>
                <a:schemeClr val="dk1"/>
              </a:buClr>
              <a:buSzPts val="2400"/>
              <a:buFont typeface="Noto Sans Symbols"/>
              <a:buNone/>
            </a:pPr>
            <a:endParaRPr sz="2400" cap="none">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cap="none">
              <a:solidFill>
                <a:schemeClr val="dk1"/>
              </a:solidFill>
              <a:latin typeface="Trebuchet MS"/>
              <a:ea typeface="Trebuchet MS"/>
              <a:cs typeface="Trebuchet MS"/>
              <a:sym typeface="Trebuchet MS"/>
            </a:endParaRPr>
          </a:p>
        </p:txBody>
      </p:sp>
      <p:pic>
        <p:nvPicPr>
          <p:cNvPr id="191" name="Shape 191"/>
          <p:cNvPicPr preferRelativeResize="0"/>
          <p:nvPr/>
        </p:nvPicPr>
        <p:blipFill rotWithShape="1">
          <a:blip r:embed="rId3">
            <a:alphaModFix/>
          </a:blip>
          <a:srcRect/>
          <a:stretch/>
        </p:blipFill>
        <p:spPr>
          <a:xfrm>
            <a:off x="45305" y="2957564"/>
            <a:ext cx="1688700" cy="1184400"/>
          </a:xfrm>
          <a:prstGeom prst="rect">
            <a:avLst/>
          </a:prstGeom>
          <a:noFill/>
          <a:ln>
            <a:noFill/>
          </a:ln>
        </p:spPr>
      </p:pic>
      <p:pic>
        <p:nvPicPr>
          <p:cNvPr id="192" name="Shape 192"/>
          <p:cNvPicPr preferRelativeResize="0"/>
          <p:nvPr/>
        </p:nvPicPr>
        <p:blipFill rotWithShape="1">
          <a:blip r:embed="rId4">
            <a:alphaModFix/>
          </a:blip>
          <a:srcRect/>
          <a:stretch/>
        </p:blipFill>
        <p:spPr>
          <a:xfrm>
            <a:off x="2988523" y="2852270"/>
            <a:ext cx="1838100" cy="1395000"/>
          </a:xfrm>
          <a:prstGeom prst="rect">
            <a:avLst/>
          </a:prstGeom>
          <a:noFill/>
          <a:ln>
            <a:noFill/>
          </a:ln>
        </p:spPr>
      </p:pic>
      <p:pic>
        <p:nvPicPr>
          <p:cNvPr id="193" name="Shape 193"/>
          <p:cNvPicPr preferRelativeResize="0"/>
          <p:nvPr/>
        </p:nvPicPr>
        <p:blipFill>
          <a:blip r:embed="rId5">
            <a:alphaModFix/>
          </a:blip>
          <a:stretch>
            <a:fillRect/>
          </a:stretch>
        </p:blipFill>
        <p:spPr>
          <a:xfrm>
            <a:off x="6373767" y="2904925"/>
            <a:ext cx="1292283" cy="128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69954" y="0"/>
            <a:ext cx="5809604" cy="923330"/>
          </a:xfrm>
          <a:prstGeom prst="rect">
            <a:avLst/>
          </a:prstGeom>
          <a:noFill/>
        </p:spPr>
        <p:txBody>
          <a:bodyPr wrap="none" lIns="91440" tIns="45720" rIns="91440" bIns="45720">
            <a:spAutoFit/>
          </a:bodyPr>
          <a:lstStyle/>
          <a:p>
            <a:pPr algn="ctr"/>
            <a:r>
              <a:rPr lang="en-US" sz="3600" b="1" cap="none" spc="0" dirty="0" smtClean="0">
                <a:ln w="0"/>
                <a:solidFill>
                  <a:schemeClr val="tx1"/>
                </a:solidFill>
              </a:rPr>
              <a:t>Home</a:t>
            </a:r>
            <a:r>
              <a:rPr lang="en-US" sz="5400" b="1" cap="none" spc="0" dirty="0" smtClean="0">
                <a:ln w="0"/>
                <a:solidFill>
                  <a:schemeClr val="tx1"/>
                </a:solidFill>
              </a:rPr>
              <a:t> </a:t>
            </a:r>
            <a:r>
              <a:rPr lang="en-US" sz="3600" b="1" cap="none" spc="0" dirty="0" smtClean="0">
                <a:ln w="0"/>
                <a:solidFill>
                  <a:schemeClr val="tx1"/>
                </a:solidFill>
              </a:rPr>
              <a:t>Learning - spellings</a:t>
            </a:r>
            <a:endParaRPr lang="en-US" sz="5400" b="1" cap="none" spc="0" dirty="0">
              <a:ln w="0"/>
              <a:solidFill>
                <a:schemeClr val="tx1"/>
              </a:solidFill>
            </a:endParaRPr>
          </a:p>
        </p:txBody>
      </p:sp>
      <p:sp>
        <p:nvSpPr>
          <p:cNvPr id="2" name="TextBox 1"/>
          <p:cNvSpPr txBox="1"/>
          <p:nvPr/>
        </p:nvSpPr>
        <p:spPr>
          <a:xfrm>
            <a:off x="467544" y="1052736"/>
            <a:ext cx="6912768" cy="5262979"/>
          </a:xfrm>
          <a:prstGeom prst="rect">
            <a:avLst/>
          </a:prstGeom>
          <a:noFill/>
        </p:spPr>
        <p:txBody>
          <a:bodyPr wrap="square" rtlCol="0">
            <a:spAutoFit/>
          </a:bodyPr>
          <a:lstStyle/>
          <a:p>
            <a:r>
              <a:rPr lang="en-GB" sz="2400" dirty="0" smtClean="0"/>
              <a:t>Every child will take home 5 spellings every night (Monday – Thursday). They should work with you at home to practise using the Look, Cover, Write, Check method (LCWC).</a:t>
            </a:r>
          </a:p>
          <a:p>
            <a:endParaRPr lang="en-GB" sz="2400" dirty="0"/>
          </a:p>
          <a:p>
            <a:r>
              <a:rPr lang="en-GB" sz="2400" dirty="0" smtClean="0"/>
              <a:t>Every day, the children will be tested on the spellings from the previous day. Every Monday, the children will be tested on 5 spellings from the previous week.</a:t>
            </a:r>
          </a:p>
          <a:p>
            <a:endParaRPr lang="en-GB" sz="2400" dirty="0"/>
          </a:p>
          <a:p>
            <a:r>
              <a:rPr lang="en-GB" sz="2400" dirty="0" smtClean="0"/>
              <a:t>The spelling lists are altered to your child’s ability and come from the Year 2 National Curriculum word lists that the children are expected to know by the end of the year.</a:t>
            </a:r>
            <a:endParaRPr lang="en-GB" sz="2400" dirty="0"/>
          </a:p>
        </p:txBody>
      </p:sp>
    </p:spTree>
    <p:extLst>
      <p:ext uri="{BB962C8B-B14F-4D97-AF65-F5344CB8AC3E}">
        <p14:creationId xmlns:p14="http://schemas.microsoft.com/office/powerpoint/2010/main" val="699194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843774" y="1295400"/>
            <a:ext cx="6347700" cy="13209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6000">
                <a:solidFill>
                  <a:srgbClr val="38761D"/>
                </a:solidFill>
                <a:latin typeface="Comic Sans MS"/>
                <a:ea typeface="Comic Sans MS"/>
                <a:cs typeface="Comic Sans MS"/>
                <a:sym typeface="Comic Sans MS"/>
              </a:rPr>
              <a:t>What can you do to support your child?</a:t>
            </a:r>
            <a:endParaRPr sz="6000">
              <a:solidFill>
                <a:srgbClr val="38761D"/>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116632"/>
            <a:ext cx="7467600" cy="56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A5010"/>
              </a:buClr>
              <a:buFont typeface="Trebuchet MS"/>
              <a:buNone/>
            </a:pPr>
            <a:r>
              <a:rPr lang="en-GB" sz="3600" b="1" i="0" u="none" strike="noStrike" cap="none">
                <a:solidFill>
                  <a:srgbClr val="2A5010"/>
                </a:solidFill>
                <a:latin typeface="Comic Sans MS"/>
                <a:ea typeface="Comic Sans MS"/>
                <a:cs typeface="Comic Sans MS"/>
                <a:sym typeface="Comic Sans MS"/>
              </a:rPr>
              <a:t>Reading...</a:t>
            </a:r>
            <a:endParaRPr sz="3600" b="1" i="0" u="none" strike="noStrike" cap="none">
              <a:solidFill>
                <a:srgbClr val="2A5010"/>
              </a:solidFill>
              <a:latin typeface="Comic Sans MS"/>
              <a:ea typeface="Comic Sans MS"/>
              <a:cs typeface="Comic Sans MS"/>
              <a:sym typeface="Comic Sans MS"/>
            </a:endParaRPr>
          </a:p>
        </p:txBody>
      </p:sp>
      <p:sp>
        <p:nvSpPr>
          <p:cNvPr id="206" name="Shape 206"/>
          <p:cNvSpPr txBox="1">
            <a:spLocks noGrp="1"/>
          </p:cNvSpPr>
          <p:nvPr>
            <p:ph type="body" idx="1"/>
          </p:nvPr>
        </p:nvSpPr>
        <p:spPr>
          <a:xfrm>
            <a:off x="76200" y="829224"/>
            <a:ext cx="8229600" cy="5832300"/>
          </a:xfrm>
          <a:prstGeom prst="rect">
            <a:avLst/>
          </a:prstGeom>
          <a:noFill/>
          <a:ln>
            <a:noFill/>
          </a:ln>
        </p:spPr>
        <p:txBody>
          <a:bodyPr spcFirstLastPara="1" wrap="square" lIns="91425" tIns="45700" rIns="91425" bIns="45700" anchor="t" anchorCtr="0">
            <a:noAutofit/>
          </a:bodyPr>
          <a:lstStyle/>
          <a:p>
            <a:pPr marL="342900" marR="0" lvl="0" indent="-347726" algn="l" rtl="0">
              <a:lnSpc>
                <a:spcPct val="70000"/>
              </a:lnSpc>
              <a:spcBef>
                <a:spcPts val="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Sit comfortably and limit distractions.</a:t>
            </a:r>
            <a:endParaRPr sz="2000">
              <a:latin typeface="Comic Sans MS"/>
              <a:ea typeface="Comic Sans MS"/>
              <a:cs typeface="Comic Sans MS"/>
              <a:sym typeface="Comic Sans MS"/>
            </a:endParaRPr>
          </a:p>
          <a:p>
            <a:pPr marL="342900" marR="0" lvl="0" indent="-347726" algn="l" rtl="0">
              <a:lnSpc>
                <a:spcPct val="70000"/>
              </a:lnSpc>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Before reading, discuss the cover or illustrations – what might the story be about?</a:t>
            </a:r>
            <a:endParaRPr sz="2000">
              <a:latin typeface="Comic Sans MS"/>
              <a:ea typeface="Comic Sans MS"/>
              <a:cs typeface="Comic Sans MS"/>
              <a:sym typeface="Comic Sans MS"/>
            </a:endParaRPr>
          </a:p>
          <a:p>
            <a:pPr marL="342900" marR="0" lvl="0" indent="-347726" algn="l" rtl="0">
              <a:lnSpc>
                <a:spcPct val="70000"/>
              </a:lnSpc>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When listening, don’t rush to correct mistakes unless it significantly alters meaning.</a:t>
            </a:r>
            <a:endParaRPr sz="2000">
              <a:latin typeface="Comic Sans MS"/>
              <a:ea typeface="Comic Sans MS"/>
              <a:cs typeface="Comic Sans MS"/>
              <a:sym typeface="Comic Sans MS"/>
            </a:endParaRPr>
          </a:p>
          <a:p>
            <a:pPr marL="342900" marR="0" lvl="0" indent="-347726" algn="l" rtl="0">
              <a:lnSpc>
                <a:spcPct val="70000"/>
              </a:lnSpc>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Characterisation – put on voices to make them come to life.</a:t>
            </a:r>
            <a:endParaRPr sz="2000">
              <a:latin typeface="Comic Sans MS"/>
              <a:ea typeface="Comic Sans MS"/>
              <a:cs typeface="Comic Sans MS"/>
              <a:sym typeface="Comic Sans MS"/>
            </a:endParaRPr>
          </a:p>
          <a:p>
            <a:pPr marL="342900" marR="0" lvl="0" indent="-347726" algn="l" rtl="0">
              <a:lnSpc>
                <a:spcPct val="70000"/>
              </a:lnSpc>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After reading discuss what has been read. Ask questions about events, characters and predict what might happen next.</a:t>
            </a:r>
            <a:endParaRPr sz="2000">
              <a:latin typeface="Comic Sans MS"/>
              <a:ea typeface="Comic Sans MS"/>
              <a:cs typeface="Comic Sans MS"/>
              <a:sym typeface="Comic Sans MS"/>
            </a:endParaRPr>
          </a:p>
          <a:p>
            <a:pPr marL="342900" marR="0" lvl="0" indent="-347726" algn="l" rtl="0">
              <a:lnSpc>
                <a:spcPct val="70000"/>
              </a:lnSpc>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Ask your child to make comparisons within the book and with other books</a:t>
            </a:r>
            <a:endParaRPr sz="2000">
              <a:latin typeface="Comic Sans MS"/>
              <a:ea typeface="Comic Sans MS"/>
              <a:cs typeface="Comic Sans MS"/>
              <a:sym typeface="Comic Sans MS"/>
            </a:endParaRPr>
          </a:p>
          <a:p>
            <a:pPr marL="342900" marR="0" lvl="0" indent="-347726" algn="l" rtl="0">
              <a:lnSpc>
                <a:spcPct val="70000"/>
              </a:lnSpc>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Always praise and comment on progress.</a:t>
            </a:r>
            <a:endParaRPr sz="2000">
              <a:latin typeface="Comic Sans MS"/>
              <a:ea typeface="Comic Sans MS"/>
              <a:cs typeface="Comic Sans MS"/>
              <a:sym typeface="Comic Sans MS"/>
            </a:endParaRPr>
          </a:p>
          <a:p>
            <a:pPr marL="342900" marR="0" lvl="0" indent="-347726" algn="l" rtl="0">
              <a:lnSpc>
                <a:spcPct val="70000"/>
              </a:lnSpc>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Read to them yourself and communicate your own enjoyment.</a:t>
            </a:r>
            <a:endParaRPr sz="2000">
              <a:latin typeface="Comic Sans MS"/>
              <a:ea typeface="Comic Sans MS"/>
              <a:cs typeface="Comic Sans MS"/>
              <a:sym typeface="Comic Sans MS"/>
            </a:endParaRPr>
          </a:p>
          <a:p>
            <a:pPr marL="342900" marR="0" lvl="0" indent="-347726" algn="l" rtl="0">
              <a:lnSpc>
                <a:spcPct val="70000"/>
              </a:lnSpc>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Read with a dictionary to support reading as writers.</a:t>
            </a:r>
            <a:endParaRPr sz="2000">
              <a:latin typeface="Comic Sans MS"/>
              <a:ea typeface="Comic Sans MS"/>
              <a:cs typeface="Comic Sans MS"/>
              <a:sym typeface="Comic Sans MS"/>
            </a:endParaRPr>
          </a:p>
          <a:p>
            <a:pPr marL="342900" marR="0" lvl="0" indent="-347726" algn="l" rtl="0">
              <a:lnSpc>
                <a:spcPct val="70000"/>
              </a:lnSpc>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Model being a reader yourself.</a:t>
            </a:r>
            <a:endParaRPr sz="2000">
              <a:latin typeface="Comic Sans MS"/>
              <a:ea typeface="Comic Sans MS"/>
              <a:cs typeface="Comic Sans MS"/>
              <a:sym typeface="Comic Sans MS"/>
            </a:endParaRPr>
          </a:p>
          <a:p>
            <a:pPr marL="342900" marR="0" lvl="0" indent="-230123" algn="l" rtl="0">
              <a:lnSpc>
                <a:spcPct val="70000"/>
              </a:lnSpc>
              <a:spcBef>
                <a:spcPts val="1000"/>
              </a:spcBef>
              <a:spcAft>
                <a:spcPts val="0"/>
              </a:spcAft>
              <a:buClr>
                <a:schemeClr val="accent1"/>
              </a:buClr>
              <a:buSzPts val="1776"/>
              <a:buFont typeface="Noto Sans Symbols"/>
              <a:buNone/>
            </a:pPr>
            <a:endParaRPr sz="222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5"/>
            <a:ext cx="7467600" cy="63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A5010"/>
              </a:buClr>
              <a:buFont typeface="Trebuchet MS"/>
              <a:buNone/>
            </a:pPr>
            <a:r>
              <a:rPr lang="en-GB" sz="3600" b="1" i="0" u="none" strike="noStrike" cap="none">
                <a:solidFill>
                  <a:srgbClr val="2A5010"/>
                </a:solidFill>
                <a:latin typeface="Comic Sans MS"/>
                <a:ea typeface="Comic Sans MS"/>
                <a:cs typeface="Comic Sans MS"/>
                <a:sym typeface="Comic Sans MS"/>
              </a:rPr>
              <a:t>Writing...</a:t>
            </a:r>
            <a:endParaRPr sz="3240" b="1" i="0" u="none" strike="noStrike" cap="none">
              <a:solidFill>
                <a:srgbClr val="2A5010"/>
              </a:solidFill>
              <a:latin typeface="Comic Sans MS"/>
              <a:ea typeface="Comic Sans MS"/>
              <a:cs typeface="Comic Sans MS"/>
              <a:sym typeface="Comic Sans MS"/>
            </a:endParaRPr>
          </a:p>
        </p:txBody>
      </p:sp>
      <p:sp>
        <p:nvSpPr>
          <p:cNvPr id="213" name="Shape 213"/>
          <p:cNvSpPr txBox="1">
            <a:spLocks noGrp="1"/>
          </p:cNvSpPr>
          <p:nvPr>
            <p:ph type="body" idx="1"/>
          </p:nvPr>
        </p:nvSpPr>
        <p:spPr>
          <a:xfrm>
            <a:off x="838200" y="646387"/>
            <a:ext cx="7467600" cy="5565300"/>
          </a:xfrm>
          <a:prstGeom prst="rect">
            <a:avLst/>
          </a:prstGeom>
          <a:noFill/>
          <a:ln>
            <a:noFill/>
          </a:ln>
        </p:spPr>
        <p:txBody>
          <a:bodyPr spcFirstLastPara="1" wrap="square" lIns="91425" tIns="45700" rIns="91425" bIns="45700" anchor="t" anchorCtr="0">
            <a:noAutofit/>
          </a:bodyPr>
          <a:lstStyle/>
          <a:p>
            <a:pPr marL="0" marR="0" lvl="0" indent="0" algn="l" rtl="0">
              <a:spcBef>
                <a:spcPts val="1000"/>
              </a:spcBef>
              <a:spcAft>
                <a:spcPts val="0"/>
              </a:spcAft>
              <a:buClr>
                <a:schemeClr val="accent1"/>
              </a:buClr>
              <a:buFont typeface="Noto Sans Symbols"/>
              <a:buNone/>
            </a:pPr>
            <a:endParaRPr/>
          </a:p>
          <a:p>
            <a:pPr marL="0" marR="0" lvl="0" indent="0" algn="l" rtl="0">
              <a:spcBef>
                <a:spcPts val="1000"/>
              </a:spcBef>
              <a:spcAft>
                <a:spcPts val="0"/>
              </a:spcAft>
              <a:buClr>
                <a:schemeClr val="accent1"/>
              </a:buClr>
              <a:buFont typeface="Noto Sans Symbols"/>
              <a:buNone/>
            </a:pPr>
            <a:endParaRPr sz="100" b="0" i="0" u="none" strike="noStrike" cap="none">
              <a:solidFill>
                <a:schemeClr val="dk1"/>
              </a:solidFill>
              <a:latin typeface="Trebuchet MS"/>
              <a:ea typeface="Trebuchet MS"/>
              <a:cs typeface="Trebuchet MS"/>
              <a:sym typeface="Trebuchet MS"/>
            </a:endParaRPr>
          </a:p>
          <a:p>
            <a:pPr marL="0" marR="0" lvl="0" indent="0" algn="l" rtl="0">
              <a:spcBef>
                <a:spcPts val="1000"/>
              </a:spcBef>
              <a:spcAft>
                <a:spcPts val="0"/>
              </a:spcAft>
              <a:buClr>
                <a:schemeClr val="accent1"/>
              </a:buClr>
              <a:buFont typeface="Noto Sans Symbols"/>
              <a:buNone/>
            </a:pPr>
            <a:r>
              <a:rPr lang="en-GB" sz="2000" b="1" i="0" u="sng" strike="noStrike" cap="none">
                <a:solidFill>
                  <a:schemeClr val="dk1"/>
                </a:solidFill>
                <a:latin typeface="Comic Sans MS"/>
                <a:ea typeface="Comic Sans MS"/>
                <a:cs typeface="Comic Sans MS"/>
                <a:sym typeface="Comic Sans MS"/>
              </a:rPr>
              <a:t>Encourage children to write at home:</a:t>
            </a:r>
            <a:endParaRPr>
              <a:latin typeface="Comic Sans MS"/>
              <a:ea typeface="Comic Sans MS"/>
              <a:cs typeface="Comic Sans MS"/>
              <a:sym typeface="Comic Sans MS"/>
            </a:endParaRPr>
          </a:p>
          <a:p>
            <a:pPr marL="342900" marR="0" lvl="0" indent="-342900" algn="l" rtl="0">
              <a:spcBef>
                <a:spcPts val="1000"/>
              </a:spcBef>
              <a:spcAft>
                <a:spcPts val="0"/>
              </a:spcAft>
              <a:buClr>
                <a:schemeClr val="accent1"/>
              </a:buClr>
              <a:buSzPts val="1600"/>
              <a:buFont typeface="Comic Sans MS"/>
              <a:buChar char="▶"/>
            </a:pPr>
            <a:r>
              <a:rPr lang="en-GB" sz="2000" i="0" u="none" strike="noStrike" cap="none">
                <a:solidFill>
                  <a:schemeClr val="dk1"/>
                </a:solidFill>
                <a:latin typeface="Comic Sans MS"/>
                <a:ea typeface="Comic Sans MS"/>
                <a:cs typeface="Comic Sans MS"/>
                <a:sym typeface="Comic Sans MS"/>
              </a:rPr>
              <a:t>Film reviews</a:t>
            </a:r>
            <a:endParaRPr>
              <a:latin typeface="Comic Sans MS"/>
              <a:ea typeface="Comic Sans MS"/>
              <a:cs typeface="Comic Sans MS"/>
              <a:sym typeface="Comic Sans MS"/>
            </a:endParaRPr>
          </a:p>
          <a:p>
            <a:pPr marL="342900" marR="0" lvl="0" indent="-342900" algn="l" rtl="0">
              <a:spcBef>
                <a:spcPts val="1000"/>
              </a:spcBef>
              <a:spcAft>
                <a:spcPts val="0"/>
              </a:spcAft>
              <a:buClr>
                <a:schemeClr val="accent1"/>
              </a:buClr>
              <a:buSzPts val="1600"/>
              <a:buFont typeface="Comic Sans MS"/>
              <a:buChar char="▶"/>
            </a:pPr>
            <a:r>
              <a:rPr lang="en-GB" sz="2000" i="0" u="none" strike="noStrike" cap="none">
                <a:solidFill>
                  <a:schemeClr val="dk1"/>
                </a:solidFill>
                <a:latin typeface="Comic Sans MS"/>
                <a:ea typeface="Comic Sans MS"/>
                <a:cs typeface="Comic Sans MS"/>
                <a:sym typeface="Comic Sans MS"/>
              </a:rPr>
              <a:t>Stories</a:t>
            </a:r>
            <a:endParaRPr>
              <a:latin typeface="Comic Sans MS"/>
              <a:ea typeface="Comic Sans MS"/>
              <a:cs typeface="Comic Sans MS"/>
              <a:sym typeface="Comic Sans MS"/>
            </a:endParaRPr>
          </a:p>
          <a:p>
            <a:pPr marL="342900" marR="0" lvl="0" indent="-342900" algn="l" rtl="0">
              <a:spcBef>
                <a:spcPts val="1000"/>
              </a:spcBef>
              <a:spcAft>
                <a:spcPts val="0"/>
              </a:spcAft>
              <a:buClr>
                <a:schemeClr val="accent1"/>
              </a:buClr>
              <a:buSzPts val="1600"/>
              <a:buFont typeface="Comic Sans MS"/>
              <a:buChar char="▶"/>
            </a:pPr>
            <a:r>
              <a:rPr lang="en-GB" sz="2000" i="0" u="none" strike="noStrike" cap="none">
                <a:solidFill>
                  <a:schemeClr val="dk1"/>
                </a:solidFill>
                <a:latin typeface="Comic Sans MS"/>
                <a:ea typeface="Comic Sans MS"/>
                <a:cs typeface="Comic Sans MS"/>
                <a:sym typeface="Comic Sans MS"/>
              </a:rPr>
              <a:t>Instructions</a:t>
            </a:r>
            <a:endParaRPr>
              <a:latin typeface="Comic Sans MS"/>
              <a:ea typeface="Comic Sans MS"/>
              <a:cs typeface="Comic Sans MS"/>
              <a:sym typeface="Comic Sans MS"/>
            </a:endParaRPr>
          </a:p>
          <a:p>
            <a:pPr marL="342900" marR="0" lvl="0" indent="-342900" algn="l" rtl="0">
              <a:spcBef>
                <a:spcPts val="1000"/>
              </a:spcBef>
              <a:spcAft>
                <a:spcPts val="0"/>
              </a:spcAft>
              <a:buClr>
                <a:schemeClr val="accent1"/>
              </a:buClr>
              <a:buSzPts val="1600"/>
              <a:buFont typeface="Comic Sans MS"/>
              <a:buChar char="▶"/>
            </a:pPr>
            <a:r>
              <a:rPr lang="en-GB" sz="2000" i="0" u="none" strike="noStrike" cap="none">
                <a:solidFill>
                  <a:schemeClr val="dk1"/>
                </a:solidFill>
                <a:latin typeface="Comic Sans MS"/>
                <a:ea typeface="Comic Sans MS"/>
                <a:cs typeface="Comic Sans MS"/>
                <a:sym typeface="Comic Sans MS"/>
              </a:rPr>
              <a:t>Biographies</a:t>
            </a:r>
            <a:endParaRPr>
              <a:latin typeface="Comic Sans MS"/>
              <a:ea typeface="Comic Sans MS"/>
              <a:cs typeface="Comic Sans MS"/>
              <a:sym typeface="Comic Sans MS"/>
            </a:endParaRPr>
          </a:p>
          <a:p>
            <a:pPr marL="342900" marR="0" lvl="0" indent="-342900" algn="l" rtl="0">
              <a:spcBef>
                <a:spcPts val="1000"/>
              </a:spcBef>
              <a:spcAft>
                <a:spcPts val="0"/>
              </a:spcAft>
              <a:buClr>
                <a:schemeClr val="accent1"/>
              </a:buClr>
              <a:buSzPts val="1600"/>
              <a:buFont typeface="Comic Sans MS"/>
              <a:buChar char="▶"/>
            </a:pPr>
            <a:r>
              <a:rPr lang="en-GB" sz="2000" i="0" u="none" strike="noStrike" cap="none">
                <a:solidFill>
                  <a:schemeClr val="dk1"/>
                </a:solidFill>
                <a:latin typeface="Comic Sans MS"/>
                <a:ea typeface="Comic Sans MS"/>
                <a:cs typeface="Comic Sans MS"/>
                <a:sym typeface="Comic Sans MS"/>
              </a:rPr>
              <a:t>Diaries</a:t>
            </a:r>
            <a:endParaRPr>
              <a:latin typeface="Comic Sans MS"/>
              <a:ea typeface="Comic Sans MS"/>
              <a:cs typeface="Comic Sans MS"/>
              <a:sym typeface="Comic Sans MS"/>
            </a:endParaRPr>
          </a:p>
          <a:p>
            <a:pPr marL="342900" marR="0" lvl="0" indent="-342900" algn="l" rtl="0">
              <a:spcBef>
                <a:spcPts val="1000"/>
              </a:spcBef>
              <a:spcAft>
                <a:spcPts val="0"/>
              </a:spcAft>
              <a:buClr>
                <a:schemeClr val="accent1"/>
              </a:buClr>
              <a:buSzPts val="1600"/>
              <a:buFont typeface="Comic Sans MS"/>
              <a:buChar char="▶"/>
            </a:pPr>
            <a:r>
              <a:rPr lang="en-GB" sz="2000" i="0" u="none" strike="noStrike" cap="none">
                <a:solidFill>
                  <a:schemeClr val="dk1"/>
                </a:solidFill>
                <a:latin typeface="Comic Sans MS"/>
                <a:ea typeface="Comic Sans MS"/>
                <a:cs typeface="Comic Sans MS"/>
                <a:sym typeface="Comic Sans MS"/>
              </a:rPr>
              <a:t>Newspaper articles</a:t>
            </a:r>
            <a:endParaRPr>
              <a:latin typeface="Comic Sans MS"/>
              <a:ea typeface="Comic Sans MS"/>
              <a:cs typeface="Comic Sans MS"/>
              <a:sym typeface="Comic Sans MS"/>
            </a:endParaRPr>
          </a:p>
          <a:p>
            <a:pPr marL="342900" marR="0" lvl="0" indent="-342900" algn="l" rtl="0">
              <a:spcBef>
                <a:spcPts val="1000"/>
              </a:spcBef>
              <a:spcAft>
                <a:spcPts val="0"/>
              </a:spcAft>
              <a:buClr>
                <a:schemeClr val="accent1"/>
              </a:buClr>
              <a:buSzPts val="1600"/>
              <a:buFont typeface="Comic Sans MS"/>
              <a:buChar char="▶"/>
            </a:pPr>
            <a:r>
              <a:rPr lang="en-GB" sz="2000" i="0" u="none" strike="noStrike" cap="none">
                <a:solidFill>
                  <a:schemeClr val="dk1"/>
                </a:solidFill>
                <a:latin typeface="Comic Sans MS"/>
                <a:ea typeface="Comic Sans MS"/>
                <a:cs typeface="Comic Sans MS"/>
                <a:sym typeface="Comic Sans MS"/>
              </a:rPr>
              <a:t>Poetry</a:t>
            </a:r>
            <a:endParaRPr>
              <a:latin typeface="Comic Sans MS"/>
              <a:ea typeface="Comic Sans MS"/>
              <a:cs typeface="Comic Sans MS"/>
              <a:sym typeface="Comic Sans MS"/>
            </a:endParaRPr>
          </a:p>
        </p:txBody>
      </p:sp>
      <p:pic>
        <p:nvPicPr>
          <p:cNvPr id="214" name="Shape 214"/>
          <p:cNvPicPr preferRelativeResize="0"/>
          <p:nvPr/>
        </p:nvPicPr>
        <p:blipFill rotWithShape="1">
          <a:blip r:embed="rId3">
            <a:alphaModFix/>
          </a:blip>
          <a:srcRect/>
          <a:stretch/>
        </p:blipFill>
        <p:spPr>
          <a:xfrm rot="458095">
            <a:off x="4483688" y="2483266"/>
            <a:ext cx="3441207" cy="24989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8"/>
            <a:ext cx="7467600" cy="4900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A5010"/>
              </a:buClr>
              <a:buFont typeface="Trebuchet MS"/>
              <a:buNone/>
            </a:pPr>
            <a:r>
              <a:rPr lang="en-GB" sz="3600" b="1" i="0" u="none" strike="noStrike" cap="none">
                <a:solidFill>
                  <a:srgbClr val="2A5010"/>
                </a:solidFill>
                <a:latin typeface="Comic Sans MS"/>
                <a:ea typeface="Comic Sans MS"/>
                <a:cs typeface="Comic Sans MS"/>
                <a:sym typeface="Comic Sans MS"/>
              </a:rPr>
              <a:t>Maths</a:t>
            </a:r>
            <a:r>
              <a:rPr lang="en-GB" b="1">
                <a:solidFill>
                  <a:srgbClr val="2A5010"/>
                </a:solidFill>
                <a:latin typeface="Comic Sans MS"/>
                <a:ea typeface="Comic Sans MS"/>
                <a:cs typeface="Comic Sans MS"/>
                <a:sym typeface="Comic Sans MS"/>
              </a:rPr>
              <a:t>...</a:t>
            </a:r>
            <a:endParaRPr sz="3600" b="1" i="0" u="none" strike="noStrike" cap="none">
              <a:solidFill>
                <a:srgbClr val="2A5010"/>
              </a:solidFill>
              <a:latin typeface="Comic Sans MS"/>
              <a:ea typeface="Comic Sans MS"/>
              <a:cs typeface="Comic Sans MS"/>
              <a:sym typeface="Comic Sans MS"/>
            </a:endParaRPr>
          </a:p>
        </p:txBody>
      </p:sp>
      <p:sp>
        <p:nvSpPr>
          <p:cNvPr id="221" name="Shape 221"/>
          <p:cNvSpPr txBox="1">
            <a:spLocks noGrp="1"/>
          </p:cNvSpPr>
          <p:nvPr>
            <p:ph type="body" idx="1"/>
          </p:nvPr>
        </p:nvSpPr>
        <p:spPr>
          <a:xfrm>
            <a:off x="323528" y="764704"/>
            <a:ext cx="8496944" cy="56886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Font typeface="Noto Sans Symbols"/>
              <a:buNone/>
            </a:pPr>
            <a:endParaRPr sz="2400" b="0" i="0" u="none" strike="noStrike" cap="none">
              <a:solidFill>
                <a:schemeClr val="dk1"/>
              </a:solidFill>
              <a:latin typeface="Trebuchet MS"/>
              <a:ea typeface="Trebuchet MS"/>
              <a:cs typeface="Trebuchet MS"/>
              <a:sym typeface="Trebuchet MS"/>
            </a:endParaRPr>
          </a:p>
          <a:p>
            <a:pPr marL="0" marR="0" lvl="0" indent="0" algn="l" rtl="0">
              <a:spcBef>
                <a:spcPts val="1000"/>
              </a:spcBef>
              <a:spcAft>
                <a:spcPts val="0"/>
              </a:spcAft>
              <a:buClr>
                <a:schemeClr val="accent1"/>
              </a:buClr>
              <a:buFont typeface="Noto Sans Symbols"/>
              <a:buNone/>
            </a:pPr>
            <a:r>
              <a:rPr lang="en-GB" sz="2400" i="0" u="none" strike="noStrike" cap="none">
                <a:solidFill>
                  <a:schemeClr val="dk1"/>
                </a:solidFill>
                <a:latin typeface="Comic Sans MS"/>
                <a:ea typeface="Comic Sans MS"/>
                <a:cs typeface="Comic Sans MS"/>
                <a:sym typeface="Comic Sans MS"/>
              </a:rPr>
              <a:t>We will ensure that your child is taught the Key Stage 1 curriculum, however we have found that it is very effective if the following areas are supported at home:</a:t>
            </a:r>
            <a:endParaRPr>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endParaRPr sz="2400" i="0" u="none" strike="noStrike" cap="none">
              <a:solidFill>
                <a:schemeClr val="dk1"/>
              </a:solidFill>
              <a:latin typeface="Comic Sans MS"/>
              <a:ea typeface="Comic Sans MS"/>
              <a:cs typeface="Comic Sans MS"/>
              <a:sym typeface="Comic Sans MS"/>
            </a:endParaRPr>
          </a:p>
          <a:p>
            <a:pPr marL="342900" marR="0" lvl="0" indent="-342900" algn="l" rtl="0">
              <a:spcBef>
                <a:spcPts val="1000"/>
              </a:spcBef>
              <a:spcAft>
                <a:spcPts val="0"/>
              </a:spcAft>
              <a:buClr>
                <a:schemeClr val="accent1"/>
              </a:buClr>
              <a:buSzPts val="1920"/>
              <a:buFont typeface="Noto Sans Symbols"/>
              <a:buChar char="▶"/>
            </a:pPr>
            <a:r>
              <a:rPr lang="en-GB" sz="2400" b="0" i="0" u="none" strike="noStrike" cap="none">
                <a:solidFill>
                  <a:schemeClr val="dk1"/>
                </a:solidFill>
                <a:latin typeface="Trebuchet MS"/>
                <a:ea typeface="Trebuchet MS"/>
                <a:cs typeface="Trebuchet MS"/>
                <a:sym typeface="Trebuchet MS"/>
              </a:rPr>
              <a:t>.</a:t>
            </a:r>
            <a:endParaRPr sz="2400" b="0" i="0" u="none" strike="noStrike" cap="none">
              <a:solidFill>
                <a:schemeClr val="dk1"/>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ts val="1920"/>
              <a:buFont typeface="Noto Sans Symbols"/>
              <a:buChar char="▶"/>
            </a:pPr>
            <a:r>
              <a:rPr lang="en-GB" sz="2400" b="0" i="0" u="none" strike="noStrike" cap="none">
                <a:solidFill>
                  <a:schemeClr val="dk1"/>
                </a:solidFill>
                <a:latin typeface="Trebuchet MS"/>
                <a:ea typeface="Trebuchet MS"/>
                <a:cs typeface="Trebuchet MS"/>
                <a:sym typeface="Trebuchet MS"/>
              </a:rPr>
              <a:t>.</a:t>
            </a:r>
            <a:endParaRPr sz="2400" b="0" i="0" u="none" strike="noStrike" cap="none">
              <a:solidFill>
                <a:schemeClr val="dk1"/>
              </a:solidFill>
              <a:latin typeface="Trebuchet MS"/>
              <a:ea typeface="Trebuchet MS"/>
              <a:cs typeface="Trebuchet MS"/>
              <a:sym typeface="Trebuchet MS"/>
            </a:endParaRPr>
          </a:p>
        </p:txBody>
      </p:sp>
      <p:graphicFrame>
        <p:nvGraphicFramePr>
          <p:cNvPr id="222" name="Shape 222"/>
          <p:cNvGraphicFramePr/>
          <p:nvPr/>
        </p:nvGraphicFramePr>
        <p:xfrm>
          <a:off x="288259" y="2564904"/>
          <a:ext cx="8100150" cy="4896575"/>
        </p:xfrm>
        <a:graphic>
          <a:graphicData uri="http://schemas.openxmlformats.org/drawingml/2006/table">
            <a:tbl>
              <a:tblPr firstRow="1" bandRow="1">
                <a:noFill/>
                <a:tableStyleId>{F571D4DF-6862-443D-9BF6-0BB6D48CA90D}</a:tableStyleId>
              </a:tblPr>
              <a:tblGrid>
                <a:gridCol w="4050075"/>
                <a:gridCol w="4050075"/>
              </a:tblGrid>
              <a:tr h="390350">
                <a:tc>
                  <a:txBody>
                    <a:bodyPr/>
                    <a:lstStyle/>
                    <a:p>
                      <a:pPr marL="0" marR="0" lvl="0" indent="0" algn="ctr" rtl="0">
                        <a:spcBef>
                          <a:spcPts val="0"/>
                        </a:spcBef>
                        <a:spcAft>
                          <a:spcPts val="0"/>
                        </a:spcAft>
                        <a:buNone/>
                      </a:pPr>
                      <a:r>
                        <a:rPr lang="en-GB" sz="1800" u="none" strike="noStrike" cap="none"/>
                        <a:t>Year 1</a:t>
                      </a:r>
                      <a:endParaRPr sz="1800" u="none" strike="noStrike" cap="none"/>
                    </a:p>
                  </a:txBody>
                  <a:tcPr marL="91450" marR="91450" marT="45725" marB="45725"/>
                </a:tc>
                <a:tc>
                  <a:txBody>
                    <a:bodyPr/>
                    <a:lstStyle/>
                    <a:p>
                      <a:pPr marL="0" marR="0" lvl="0" indent="0" algn="ctr" rtl="0">
                        <a:spcBef>
                          <a:spcPts val="0"/>
                        </a:spcBef>
                        <a:spcAft>
                          <a:spcPts val="0"/>
                        </a:spcAft>
                        <a:buNone/>
                      </a:pPr>
                      <a:r>
                        <a:rPr lang="en-GB" sz="1800" u="none" strike="noStrike" cap="none"/>
                        <a:t>Year 2</a:t>
                      </a:r>
                      <a:endParaRPr sz="1800" u="none" strike="noStrike" cap="none"/>
                    </a:p>
                  </a:txBody>
                  <a:tcPr marL="91450" marR="91450" marT="45725" marB="45725"/>
                </a:tc>
              </a:tr>
              <a:tr h="683100">
                <a:tc>
                  <a:txBody>
                    <a:bodyPr/>
                    <a:lstStyle/>
                    <a:p>
                      <a:pPr marL="0" marR="0" lvl="0" indent="0" algn="l" rtl="0">
                        <a:spcBef>
                          <a:spcPts val="0"/>
                        </a:spcBef>
                        <a:spcAft>
                          <a:spcPts val="0"/>
                        </a:spcAft>
                        <a:buNone/>
                      </a:pPr>
                      <a:r>
                        <a:rPr lang="en-GB" sz="1800" u="none" strike="noStrike" cap="none"/>
                        <a:t>Count in 2s, 5s and 10s</a:t>
                      </a:r>
                      <a:endParaRPr sz="1800"/>
                    </a:p>
                  </a:txBody>
                  <a:tcPr marL="91450" marR="91450" marT="45725" marB="45725"/>
                </a:tc>
                <a:tc>
                  <a:txBody>
                    <a:bodyPr/>
                    <a:lstStyle/>
                    <a:p>
                      <a:pPr marL="0" marR="0" lvl="0" indent="0" algn="l" rtl="0">
                        <a:spcBef>
                          <a:spcPts val="0"/>
                        </a:spcBef>
                        <a:spcAft>
                          <a:spcPts val="0"/>
                        </a:spcAft>
                        <a:buNone/>
                      </a:pPr>
                      <a:r>
                        <a:rPr lang="en-GB" sz="1800"/>
                        <a:t>Know 2, 5 and 10 times tables</a:t>
                      </a:r>
                      <a:endParaRPr/>
                    </a:p>
                    <a:p>
                      <a:pPr marL="0" marR="0" lvl="0" indent="0" algn="l" rtl="0">
                        <a:spcBef>
                          <a:spcPts val="0"/>
                        </a:spcBef>
                        <a:spcAft>
                          <a:spcPts val="0"/>
                        </a:spcAft>
                        <a:buNone/>
                      </a:pPr>
                      <a:r>
                        <a:rPr lang="en-GB" sz="1800"/>
                        <a:t>Count  in 3s</a:t>
                      </a:r>
                      <a:endParaRPr sz="1800"/>
                    </a:p>
                  </a:txBody>
                  <a:tcPr marL="91450" marR="91450" marT="45725" marB="45725"/>
                </a:tc>
              </a:tr>
              <a:tr h="1268600">
                <a:tc>
                  <a:txBody>
                    <a:bodyPr/>
                    <a:lstStyle/>
                    <a:p>
                      <a:pPr marL="0" marR="0" lvl="0" indent="0" algn="l" rtl="0">
                        <a:spcBef>
                          <a:spcPts val="0"/>
                        </a:spcBef>
                        <a:spcAft>
                          <a:spcPts val="0"/>
                        </a:spcAft>
                        <a:buNone/>
                      </a:pPr>
                      <a:r>
                        <a:rPr lang="en-GB" sz="1800"/>
                        <a:t>Time:</a:t>
                      </a:r>
                      <a:endParaRPr/>
                    </a:p>
                    <a:p>
                      <a:pPr marL="0" marR="0" lvl="0" indent="0" algn="l" rtl="0">
                        <a:spcBef>
                          <a:spcPts val="0"/>
                        </a:spcBef>
                        <a:spcAft>
                          <a:spcPts val="0"/>
                        </a:spcAft>
                        <a:buNone/>
                      </a:pPr>
                      <a:r>
                        <a:rPr lang="en-GB" sz="1800"/>
                        <a:t>O’clock</a:t>
                      </a:r>
                      <a:endParaRPr/>
                    </a:p>
                    <a:p>
                      <a:pPr marL="0" marR="0" lvl="0" indent="0" algn="l" rtl="0">
                        <a:spcBef>
                          <a:spcPts val="0"/>
                        </a:spcBef>
                        <a:spcAft>
                          <a:spcPts val="0"/>
                        </a:spcAft>
                        <a:buNone/>
                      </a:pPr>
                      <a:r>
                        <a:rPr lang="en-GB" sz="1800"/>
                        <a:t>Half past</a:t>
                      </a:r>
                      <a:endParaRPr/>
                    </a:p>
                    <a:p>
                      <a:pPr marL="0" marR="0" lvl="0" indent="0" algn="l" rtl="0">
                        <a:spcBef>
                          <a:spcPts val="0"/>
                        </a:spcBef>
                        <a:spcAft>
                          <a:spcPts val="0"/>
                        </a:spcAft>
                        <a:buNone/>
                      </a:pPr>
                      <a:r>
                        <a:rPr lang="en-GB" sz="1800"/>
                        <a:t>Quarter past and to</a:t>
                      </a:r>
                      <a:endParaRPr/>
                    </a:p>
                  </a:txBody>
                  <a:tcPr marL="91450" marR="91450" marT="45725" marB="45725"/>
                </a:tc>
                <a:tc>
                  <a:txBody>
                    <a:bodyPr/>
                    <a:lstStyle/>
                    <a:p>
                      <a:pPr marL="0" marR="0" lvl="0" indent="0" algn="l" rtl="0">
                        <a:spcBef>
                          <a:spcPts val="0"/>
                        </a:spcBef>
                        <a:spcAft>
                          <a:spcPts val="0"/>
                        </a:spcAft>
                        <a:buNone/>
                      </a:pPr>
                      <a:r>
                        <a:rPr lang="en-GB" sz="1800"/>
                        <a:t>Time:</a:t>
                      </a:r>
                      <a:endParaRPr/>
                    </a:p>
                    <a:p>
                      <a:pPr marL="0" marR="0" lvl="0" indent="0" algn="l" rtl="0">
                        <a:spcBef>
                          <a:spcPts val="0"/>
                        </a:spcBef>
                        <a:spcAft>
                          <a:spcPts val="0"/>
                        </a:spcAft>
                        <a:buNone/>
                      </a:pPr>
                      <a:r>
                        <a:rPr lang="en-GB" sz="1800"/>
                        <a:t>To the nearest 5 minutes</a:t>
                      </a:r>
                      <a:endParaRPr/>
                    </a:p>
                    <a:p>
                      <a:pPr marL="0" marR="0" lvl="0" indent="0" algn="l" rtl="0">
                        <a:spcBef>
                          <a:spcPts val="0"/>
                        </a:spcBef>
                        <a:spcAft>
                          <a:spcPts val="0"/>
                        </a:spcAft>
                        <a:buNone/>
                      </a:pPr>
                      <a:endParaRPr sz="1800"/>
                    </a:p>
                  </a:txBody>
                  <a:tcPr marL="91450" marR="91450" marT="45725" marB="45725"/>
                </a:tc>
              </a:tr>
              <a:tr h="975850">
                <a:tc>
                  <a:txBody>
                    <a:bodyPr/>
                    <a:lstStyle/>
                    <a:p>
                      <a:pPr marL="0" marR="0" lvl="0" indent="0" algn="l" rtl="0">
                        <a:spcBef>
                          <a:spcPts val="0"/>
                        </a:spcBef>
                        <a:spcAft>
                          <a:spcPts val="0"/>
                        </a:spcAft>
                        <a:buNone/>
                      </a:pPr>
                      <a:r>
                        <a:rPr lang="en-GB" sz="1800"/>
                        <a:t>Money:</a:t>
                      </a:r>
                      <a:endParaRPr/>
                    </a:p>
                    <a:p>
                      <a:pPr marL="0" marR="0" lvl="0" indent="0" algn="l" rtl="0">
                        <a:spcBef>
                          <a:spcPts val="0"/>
                        </a:spcBef>
                        <a:spcAft>
                          <a:spcPts val="0"/>
                        </a:spcAft>
                        <a:buNone/>
                      </a:pPr>
                      <a:r>
                        <a:rPr lang="en-GB" sz="1800"/>
                        <a:t>Recognising coins</a:t>
                      </a:r>
                      <a:endParaRPr/>
                    </a:p>
                    <a:p>
                      <a:pPr marL="0" marR="0" lvl="0" indent="0" algn="l" rtl="0">
                        <a:spcBef>
                          <a:spcPts val="0"/>
                        </a:spcBef>
                        <a:spcAft>
                          <a:spcPts val="0"/>
                        </a:spcAft>
                        <a:buNone/>
                      </a:pPr>
                      <a:r>
                        <a:rPr lang="en-GB" sz="1800"/>
                        <a:t>Making amounts</a:t>
                      </a:r>
                      <a:endParaRPr/>
                    </a:p>
                  </a:txBody>
                  <a:tcPr marL="91450" marR="91450" marT="45725" marB="45725"/>
                </a:tc>
                <a:tc>
                  <a:txBody>
                    <a:bodyPr/>
                    <a:lstStyle/>
                    <a:p>
                      <a:pPr marL="0" marR="0" lvl="0" indent="0" algn="l" rtl="0">
                        <a:spcBef>
                          <a:spcPts val="0"/>
                        </a:spcBef>
                        <a:spcAft>
                          <a:spcPts val="0"/>
                        </a:spcAft>
                        <a:buNone/>
                      </a:pPr>
                      <a:r>
                        <a:rPr lang="en-GB" sz="1800"/>
                        <a:t>Money:</a:t>
                      </a:r>
                      <a:endParaRPr/>
                    </a:p>
                    <a:p>
                      <a:pPr marL="0" marR="0" lvl="0" indent="0" algn="l" rtl="0">
                        <a:spcBef>
                          <a:spcPts val="0"/>
                        </a:spcBef>
                        <a:spcAft>
                          <a:spcPts val="0"/>
                        </a:spcAft>
                        <a:buNone/>
                      </a:pPr>
                      <a:r>
                        <a:rPr lang="en-GB" sz="1800"/>
                        <a:t>Making amounts</a:t>
                      </a:r>
                      <a:endParaRPr/>
                    </a:p>
                    <a:p>
                      <a:pPr marL="0" marR="0" lvl="0" indent="0" algn="l" rtl="0">
                        <a:spcBef>
                          <a:spcPts val="0"/>
                        </a:spcBef>
                        <a:spcAft>
                          <a:spcPts val="0"/>
                        </a:spcAft>
                        <a:buNone/>
                      </a:pPr>
                      <a:r>
                        <a:rPr lang="en-GB" sz="1800"/>
                        <a:t>Giving change</a:t>
                      </a:r>
                      <a:endParaRPr sz="1800"/>
                    </a:p>
                  </a:txBody>
                  <a:tcPr marL="91450" marR="91450" marT="45725" marB="45725"/>
                </a:tc>
              </a:tr>
              <a:tr h="683100">
                <a:tc gridSpan="2">
                  <a:txBody>
                    <a:bodyPr/>
                    <a:lstStyle/>
                    <a:p>
                      <a:pPr marL="0" marR="0" lvl="0" indent="0" algn="ctr" rtl="0">
                        <a:spcBef>
                          <a:spcPts val="0"/>
                        </a:spcBef>
                        <a:spcAft>
                          <a:spcPts val="0"/>
                        </a:spcAft>
                        <a:buNone/>
                      </a:pPr>
                      <a:r>
                        <a:rPr lang="en-GB" sz="1800"/>
                        <a:t>Reasoning: Big emphasis on explaining understanding.</a:t>
                      </a:r>
                      <a:endParaRPr/>
                    </a:p>
                    <a:p>
                      <a:pPr marL="0" marR="0" lvl="0" indent="0" algn="ctr" rtl="0">
                        <a:spcBef>
                          <a:spcPts val="0"/>
                        </a:spcBef>
                        <a:spcAft>
                          <a:spcPts val="0"/>
                        </a:spcAft>
                        <a:buNone/>
                      </a:pPr>
                      <a:r>
                        <a:rPr lang="en-GB" sz="1800"/>
                        <a:t>How do you know that 2 + 2 = 4?</a:t>
                      </a:r>
                      <a:endParaRPr sz="1800"/>
                    </a:p>
                  </a:txBody>
                  <a:tcPr marL="91450" marR="91450" marT="45725" marB="45725"/>
                </a:tc>
                <a:tc hMerge="1">
                  <a:txBody>
                    <a:bodyPr/>
                    <a:lstStyle/>
                    <a:p>
                      <a:endParaRPr lang="en-US"/>
                    </a:p>
                  </a:txBody>
                  <a:tcPr/>
                </a:tc>
              </a:tr>
              <a:tr h="895575">
                <a:tc gridSpan="2">
                  <a:txBody>
                    <a:bodyPr/>
                    <a:lstStyle/>
                    <a:p>
                      <a:pPr marL="0" marR="0" lvl="0" indent="0" algn="l" rtl="0">
                        <a:spcBef>
                          <a:spcPts val="0"/>
                        </a:spcBef>
                        <a:spcAft>
                          <a:spcPts val="0"/>
                        </a:spcAft>
                        <a:buNone/>
                      </a:pPr>
                      <a:endParaRPr sz="1800"/>
                    </a:p>
                  </a:txBody>
                  <a:tcPr marL="91450" marR="91450" marT="45725" marB="45725"/>
                </a:tc>
                <a:tc hMerge="1">
                  <a:txBody>
                    <a:bodyPr/>
                    <a:lstStyle/>
                    <a:p>
                      <a:endParaRPr lang="en-US"/>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23528" y="260648"/>
            <a:ext cx="6347713" cy="13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A5010"/>
              </a:buClr>
              <a:buFont typeface="Trebuchet MS"/>
              <a:buNone/>
            </a:pPr>
            <a:r>
              <a:rPr lang="en-GB" sz="3600" b="1" i="0" u="none" strike="noStrike" cap="none">
                <a:solidFill>
                  <a:srgbClr val="38761D"/>
                </a:solidFill>
                <a:latin typeface="Comic Sans MS"/>
                <a:ea typeface="Comic Sans MS"/>
                <a:cs typeface="Comic Sans MS"/>
                <a:sym typeface="Comic Sans MS"/>
              </a:rPr>
              <a:t>Useful Information...</a:t>
            </a:r>
            <a:endParaRPr sz="3600" b="1" i="0" u="none" strike="noStrike" cap="none">
              <a:solidFill>
                <a:srgbClr val="38761D"/>
              </a:solidFill>
              <a:latin typeface="Comic Sans MS"/>
              <a:ea typeface="Comic Sans MS"/>
              <a:cs typeface="Comic Sans MS"/>
              <a:sym typeface="Comic Sans MS"/>
            </a:endParaRPr>
          </a:p>
        </p:txBody>
      </p:sp>
      <p:sp>
        <p:nvSpPr>
          <p:cNvPr id="229" name="Shape 229"/>
          <p:cNvSpPr txBox="1"/>
          <p:nvPr/>
        </p:nvSpPr>
        <p:spPr>
          <a:xfrm>
            <a:off x="539552" y="1052736"/>
            <a:ext cx="6768752"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chemeClr val="dk1"/>
                </a:solidFill>
                <a:latin typeface="Comic Sans MS"/>
                <a:ea typeface="Comic Sans MS"/>
                <a:cs typeface="Comic Sans MS"/>
                <a:sym typeface="Comic Sans MS"/>
              </a:rPr>
              <a:t>PE Kit </a:t>
            </a:r>
            <a:endParaRPr sz="20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2000">
              <a:solidFill>
                <a:schemeClr val="dk1"/>
              </a:solidFill>
              <a:latin typeface="Comic Sans MS"/>
              <a:ea typeface="Comic Sans MS"/>
              <a:cs typeface="Comic Sans MS"/>
              <a:sym typeface="Comic Sans MS"/>
            </a:endParaRPr>
          </a:p>
          <a:p>
            <a:pPr marL="342900" marR="0" lvl="0" indent="-317500" algn="l" rtl="0">
              <a:spcBef>
                <a:spcPts val="0"/>
              </a:spcBef>
              <a:spcAft>
                <a:spcPts val="0"/>
              </a:spcAft>
              <a:buClr>
                <a:schemeClr val="dk1"/>
              </a:buClr>
              <a:buSzPts val="2000"/>
              <a:buFont typeface="Comic Sans MS"/>
              <a:buChar char="•"/>
            </a:pPr>
            <a:r>
              <a:rPr lang="en-GB" sz="2000">
                <a:solidFill>
                  <a:schemeClr val="dk1"/>
                </a:solidFill>
                <a:latin typeface="Comic Sans MS"/>
                <a:ea typeface="Comic Sans MS"/>
                <a:cs typeface="Comic Sans MS"/>
                <a:sym typeface="Comic Sans MS"/>
              </a:rPr>
              <a:t>White top </a:t>
            </a:r>
            <a:endParaRPr sz="2000">
              <a:latin typeface="Comic Sans MS"/>
              <a:ea typeface="Comic Sans MS"/>
              <a:cs typeface="Comic Sans MS"/>
              <a:sym typeface="Comic Sans MS"/>
            </a:endParaRPr>
          </a:p>
          <a:p>
            <a:pPr marL="342900" marR="0" lvl="0" indent="-317500" algn="l" rtl="0">
              <a:spcBef>
                <a:spcPts val="0"/>
              </a:spcBef>
              <a:spcAft>
                <a:spcPts val="0"/>
              </a:spcAft>
              <a:buClr>
                <a:schemeClr val="dk1"/>
              </a:buClr>
              <a:buSzPts val="2000"/>
              <a:buFont typeface="Comic Sans MS"/>
              <a:buChar char="•"/>
            </a:pPr>
            <a:r>
              <a:rPr lang="en-GB" sz="2000">
                <a:solidFill>
                  <a:schemeClr val="dk1"/>
                </a:solidFill>
                <a:latin typeface="Comic Sans MS"/>
                <a:ea typeface="Comic Sans MS"/>
                <a:cs typeface="Comic Sans MS"/>
                <a:sym typeface="Comic Sans MS"/>
              </a:rPr>
              <a:t>Royal blue shorts</a:t>
            </a:r>
            <a:endParaRPr sz="2000">
              <a:latin typeface="Comic Sans MS"/>
              <a:ea typeface="Comic Sans MS"/>
              <a:cs typeface="Comic Sans MS"/>
              <a:sym typeface="Comic Sans MS"/>
            </a:endParaRPr>
          </a:p>
          <a:p>
            <a:pPr marL="342900" marR="0" lvl="0" indent="-317500" algn="l" rtl="0">
              <a:spcBef>
                <a:spcPts val="0"/>
              </a:spcBef>
              <a:spcAft>
                <a:spcPts val="0"/>
              </a:spcAft>
              <a:buClr>
                <a:schemeClr val="dk1"/>
              </a:buClr>
              <a:buSzPts val="2000"/>
              <a:buFont typeface="Comic Sans MS"/>
              <a:buChar char="•"/>
            </a:pPr>
            <a:r>
              <a:rPr lang="en-GB" sz="2000">
                <a:solidFill>
                  <a:schemeClr val="dk1"/>
                </a:solidFill>
                <a:latin typeface="Comic Sans MS"/>
                <a:ea typeface="Comic Sans MS"/>
                <a:cs typeface="Comic Sans MS"/>
                <a:sym typeface="Comic Sans MS"/>
              </a:rPr>
              <a:t>White socks</a:t>
            </a:r>
            <a:endParaRPr sz="2000">
              <a:latin typeface="Comic Sans MS"/>
              <a:ea typeface="Comic Sans MS"/>
              <a:cs typeface="Comic Sans MS"/>
              <a:sym typeface="Comic Sans MS"/>
            </a:endParaRPr>
          </a:p>
          <a:p>
            <a:pPr marL="342900" marR="0" lvl="0" indent="-317500" algn="l" rtl="0">
              <a:spcBef>
                <a:spcPts val="0"/>
              </a:spcBef>
              <a:spcAft>
                <a:spcPts val="0"/>
              </a:spcAft>
              <a:buClr>
                <a:schemeClr val="dk1"/>
              </a:buClr>
              <a:buSzPts val="2000"/>
              <a:buFont typeface="Comic Sans MS"/>
              <a:buChar char="•"/>
            </a:pPr>
            <a:r>
              <a:rPr lang="en-GB" sz="2000">
                <a:solidFill>
                  <a:schemeClr val="dk1"/>
                </a:solidFill>
                <a:latin typeface="Comic Sans MS"/>
                <a:ea typeface="Comic Sans MS"/>
                <a:cs typeface="Comic Sans MS"/>
                <a:sym typeface="Comic Sans MS"/>
              </a:rPr>
              <a:t>Plimsolls</a:t>
            </a:r>
            <a:endParaRPr sz="2000">
              <a:latin typeface="Comic Sans MS"/>
              <a:ea typeface="Comic Sans MS"/>
              <a:cs typeface="Comic Sans MS"/>
              <a:sym typeface="Comic Sans MS"/>
            </a:endParaRPr>
          </a:p>
          <a:p>
            <a:pPr marL="342900" marR="0" lvl="0" indent="-190500" algn="l" rtl="0">
              <a:spcBef>
                <a:spcPts val="0"/>
              </a:spcBef>
              <a:spcAft>
                <a:spcPts val="0"/>
              </a:spcAft>
              <a:buClr>
                <a:schemeClr val="dk1"/>
              </a:buClr>
              <a:buSzPts val="2400"/>
              <a:buFont typeface="Trebuchet MS"/>
              <a:buNone/>
            </a:pPr>
            <a:endParaRPr sz="2000">
              <a:solidFill>
                <a:schemeClr val="dk1"/>
              </a:solidFill>
              <a:latin typeface="Comic Sans MS"/>
              <a:ea typeface="Comic Sans MS"/>
              <a:cs typeface="Comic Sans MS"/>
              <a:sym typeface="Comic Sans MS"/>
            </a:endParaRPr>
          </a:p>
          <a:p>
            <a:pPr marL="342900" marR="0" lvl="0" indent="-190500" algn="l" rtl="0">
              <a:spcBef>
                <a:spcPts val="0"/>
              </a:spcBef>
              <a:spcAft>
                <a:spcPts val="0"/>
              </a:spcAft>
              <a:buClr>
                <a:schemeClr val="dk1"/>
              </a:buClr>
              <a:buSzPts val="2400"/>
              <a:buFont typeface="Trebuchet MS"/>
              <a:buNone/>
            </a:pPr>
            <a:endParaRPr sz="2000">
              <a:solidFill>
                <a:schemeClr val="dk1"/>
              </a:solidFill>
              <a:latin typeface="Comic Sans MS"/>
              <a:ea typeface="Comic Sans MS"/>
              <a:cs typeface="Comic Sans MS"/>
              <a:sym typeface="Comic Sans MS"/>
            </a:endParaRPr>
          </a:p>
          <a:p>
            <a:pPr marL="342900" marR="0" lvl="0" indent="-190500" algn="l" rtl="0">
              <a:spcBef>
                <a:spcPts val="0"/>
              </a:spcBef>
              <a:spcAft>
                <a:spcPts val="0"/>
              </a:spcAft>
              <a:buClr>
                <a:schemeClr val="dk1"/>
              </a:buClr>
              <a:buSzPts val="2400"/>
              <a:buFont typeface="Trebuchet MS"/>
              <a:buNone/>
            </a:pPr>
            <a:endParaRPr sz="20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2000">
                <a:solidFill>
                  <a:schemeClr val="dk1"/>
                </a:solidFill>
                <a:latin typeface="Comic Sans MS"/>
                <a:ea typeface="Comic Sans MS"/>
                <a:cs typeface="Comic Sans MS"/>
                <a:sym typeface="Comic Sans MS"/>
              </a:rPr>
              <a:t>Snack</a:t>
            </a:r>
            <a:endParaRPr sz="20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20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2000">
                <a:solidFill>
                  <a:schemeClr val="dk1"/>
                </a:solidFill>
                <a:latin typeface="Comic Sans MS"/>
                <a:ea typeface="Comic Sans MS"/>
                <a:cs typeface="Comic Sans MS"/>
                <a:sym typeface="Comic Sans MS"/>
              </a:rPr>
              <a:t>A piece of fruit is provided every day; however you may wish to provide an additional small, healthy snack.</a:t>
            </a:r>
            <a:endParaRPr sz="2000">
              <a:solidFill>
                <a:schemeClr val="dk1"/>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p:nvPr/>
        </p:nvSpPr>
        <p:spPr>
          <a:xfrm>
            <a:off x="251526" y="260650"/>
            <a:ext cx="32778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a:solidFill>
                  <a:srgbClr val="2A5010"/>
                </a:solidFill>
                <a:latin typeface="Comic Sans MS"/>
                <a:ea typeface="Comic Sans MS"/>
                <a:cs typeface="Comic Sans MS"/>
                <a:sym typeface="Comic Sans MS"/>
              </a:rPr>
              <a:t>Contact us!</a:t>
            </a:r>
            <a:endParaRPr sz="5400" b="1" cap="none">
              <a:solidFill>
                <a:srgbClr val="2A5010"/>
              </a:solidFill>
              <a:latin typeface="Comic Sans MS"/>
              <a:ea typeface="Comic Sans MS"/>
              <a:cs typeface="Comic Sans MS"/>
              <a:sym typeface="Comic Sans MS"/>
            </a:endParaRPr>
          </a:p>
        </p:txBody>
      </p:sp>
      <p:sp>
        <p:nvSpPr>
          <p:cNvPr id="235" name="Shape 235"/>
          <p:cNvSpPr txBox="1"/>
          <p:nvPr/>
        </p:nvSpPr>
        <p:spPr>
          <a:xfrm>
            <a:off x="251520" y="1124744"/>
            <a:ext cx="7416824"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chemeClr val="dk1"/>
                </a:solidFill>
                <a:latin typeface="Comic Sans MS"/>
                <a:ea typeface="Comic Sans MS"/>
                <a:cs typeface="Comic Sans MS"/>
                <a:sym typeface="Comic Sans MS"/>
              </a:rPr>
              <a:t>We are always here to answer any queries or help you with any concerns as best we can. If you would like to contact us please use the following avenues:</a:t>
            </a:r>
            <a:endParaRPr>
              <a:latin typeface="Comic Sans MS"/>
              <a:ea typeface="Comic Sans MS"/>
              <a:cs typeface="Comic Sans MS"/>
              <a:sym typeface="Comic Sans MS"/>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omic Sans MS"/>
              <a:ea typeface="Comic Sans MS"/>
              <a:cs typeface="Comic Sans MS"/>
              <a:sym typeface="Comic Sans MS"/>
            </a:endParaRPr>
          </a:p>
          <a:p>
            <a:pPr marL="342900" marR="0" lvl="0" indent="-342900" algn="l" rtl="0">
              <a:spcBef>
                <a:spcPts val="0"/>
              </a:spcBef>
              <a:spcAft>
                <a:spcPts val="0"/>
              </a:spcAft>
              <a:buClr>
                <a:schemeClr val="dk1"/>
              </a:buClr>
              <a:buSzPts val="2400"/>
              <a:buFont typeface="Comic Sans MS"/>
              <a:buChar char="•"/>
            </a:pPr>
            <a:r>
              <a:rPr lang="en-GB" sz="2400">
                <a:solidFill>
                  <a:schemeClr val="dk1"/>
                </a:solidFill>
                <a:latin typeface="Comic Sans MS"/>
                <a:ea typeface="Comic Sans MS"/>
                <a:cs typeface="Comic Sans MS"/>
                <a:sym typeface="Comic Sans MS"/>
              </a:rPr>
              <a:t>Reading record Books or note in reading folders</a:t>
            </a:r>
            <a:endParaRPr sz="2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2400">
              <a:solidFill>
                <a:schemeClr val="dk1"/>
              </a:solidFill>
              <a:latin typeface="Comic Sans MS"/>
              <a:ea typeface="Comic Sans MS"/>
              <a:cs typeface="Comic Sans MS"/>
              <a:sym typeface="Comic Sans MS"/>
            </a:endParaRPr>
          </a:p>
          <a:p>
            <a:pPr marL="342900" marR="0" lvl="0" indent="-342900" algn="l" rtl="0">
              <a:spcBef>
                <a:spcPts val="0"/>
              </a:spcBef>
              <a:spcAft>
                <a:spcPts val="0"/>
              </a:spcAft>
              <a:buClr>
                <a:schemeClr val="dk1"/>
              </a:buClr>
              <a:buSzPts val="2400"/>
              <a:buFont typeface="Comic Sans MS"/>
              <a:buChar char="•"/>
            </a:pPr>
            <a:r>
              <a:rPr lang="en-GB" sz="2400">
                <a:solidFill>
                  <a:schemeClr val="dk1"/>
                </a:solidFill>
                <a:latin typeface="Comic Sans MS"/>
                <a:ea typeface="Comic Sans MS"/>
                <a:cs typeface="Comic Sans MS"/>
                <a:sym typeface="Comic Sans MS"/>
              </a:rPr>
              <a:t>Message us via Class Dojos</a:t>
            </a:r>
            <a:endParaRPr sz="2400">
              <a:solidFill>
                <a:schemeClr val="dk1"/>
              </a:solidFill>
              <a:latin typeface="Comic Sans MS"/>
              <a:ea typeface="Comic Sans MS"/>
              <a:cs typeface="Comic Sans MS"/>
              <a:sym typeface="Comic Sans MS"/>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omic Sans MS"/>
              <a:ea typeface="Comic Sans MS"/>
              <a:cs typeface="Comic Sans MS"/>
              <a:sym typeface="Comic Sans MS"/>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omic Sans MS"/>
              <a:ea typeface="Comic Sans MS"/>
              <a:cs typeface="Comic Sans MS"/>
              <a:sym typeface="Comic Sans MS"/>
            </a:endParaRPr>
          </a:p>
          <a:p>
            <a:pPr marL="342900" marR="0" lvl="0" indent="-342900" algn="l" rtl="0">
              <a:spcBef>
                <a:spcPts val="0"/>
              </a:spcBef>
              <a:spcAft>
                <a:spcPts val="0"/>
              </a:spcAft>
              <a:buClr>
                <a:schemeClr val="dk1"/>
              </a:buClr>
              <a:buSzPts val="2400"/>
              <a:buFont typeface="Comic Sans MS"/>
              <a:buChar char="•"/>
            </a:pPr>
            <a:r>
              <a:rPr lang="en-GB" sz="2400">
                <a:solidFill>
                  <a:schemeClr val="dk1"/>
                </a:solidFill>
                <a:latin typeface="Comic Sans MS"/>
                <a:ea typeface="Comic Sans MS"/>
                <a:cs typeface="Comic Sans MS"/>
                <a:sym typeface="Comic Sans MS"/>
              </a:rPr>
              <a:t>Email </a:t>
            </a:r>
            <a:endParaRPr sz="2400">
              <a:solidFill>
                <a:schemeClr val="dk1"/>
              </a:solidFill>
              <a:latin typeface="Comic Sans MS"/>
              <a:ea typeface="Comic Sans MS"/>
              <a:cs typeface="Comic Sans MS"/>
              <a:sym typeface="Comic Sans MS"/>
            </a:endParaRPr>
          </a:p>
          <a:p>
            <a:pPr marL="342900" marR="0" lvl="0" indent="-190500" algn="l" rtl="0">
              <a:spcBef>
                <a:spcPts val="0"/>
              </a:spcBef>
              <a:spcAft>
                <a:spcPts val="0"/>
              </a:spcAft>
              <a:buClr>
                <a:schemeClr val="dk1"/>
              </a:buClr>
              <a:buSzPts val="2400"/>
              <a:buFont typeface="Arial"/>
              <a:buNone/>
            </a:pPr>
            <a:r>
              <a:rPr lang="en-GB" sz="2400">
                <a:solidFill>
                  <a:schemeClr val="dk1"/>
                </a:solidFill>
                <a:latin typeface="Comic Sans MS"/>
                <a:ea typeface="Comic Sans MS"/>
                <a:cs typeface="Comic Sans MS"/>
                <a:sym typeface="Comic Sans MS"/>
              </a:rPr>
              <a:t>           </a:t>
            </a:r>
            <a:r>
              <a:rPr lang="en-GB" sz="2400" u="sng">
                <a:solidFill>
                  <a:schemeClr val="hlink"/>
                </a:solidFill>
                <a:latin typeface="Comic Sans MS"/>
                <a:ea typeface="Comic Sans MS"/>
                <a:cs typeface="Comic Sans MS"/>
                <a:sym typeface="Comic Sans MS"/>
                <a:hlinkClick r:id="rId3"/>
              </a:rPr>
              <a:t>smooney@holycross.plymouth.sch.uk</a:t>
            </a:r>
            <a:r>
              <a:rPr lang="en-GB" sz="2400">
                <a:solidFill>
                  <a:schemeClr val="dk1"/>
                </a:solidFill>
                <a:latin typeface="Comic Sans MS"/>
                <a:ea typeface="Comic Sans MS"/>
                <a:cs typeface="Comic Sans MS"/>
                <a:sym typeface="Comic Sans MS"/>
              </a:rPr>
              <a:t> </a:t>
            </a:r>
            <a:endParaRPr sz="2400">
              <a:solidFill>
                <a:schemeClr val="dk1"/>
              </a:solidFill>
              <a:latin typeface="Comic Sans MS"/>
              <a:ea typeface="Comic Sans MS"/>
              <a:cs typeface="Comic Sans MS"/>
              <a:sym typeface="Comic Sans MS"/>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omic Sans MS"/>
              <a:ea typeface="Comic Sans MS"/>
              <a:cs typeface="Comic Sans MS"/>
              <a:sym typeface="Comic Sans MS"/>
            </a:endParaRPr>
          </a:p>
          <a:p>
            <a:pPr marL="342900" marR="0" lvl="0" indent="-342900" algn="l" rtl="0">
              <a:spcBef>
                <a:spcPts val="0"/>
              </a:spcBef>
              <a:spcAft>
                <a:spcPts val="0"/>
              </a:spcAft>
              <a:buClr>
                <a:schemeClr val="dk1"/>
              </a:buClr>
              <a:buSzPts val="2400"/>
              <a:buFont typeface="Comic Sans MS"/>
              <a:buChar char="•"/>
            </a:pPr>
            <a:r>
              <a:rPr lang="en-GB" sz="2400">
                <a:solidFill>
                  <a:schemeClr val="dk1"/>
                </a:solidFill>
                <a:latin typeface="Comic Sans MS"/>
                <a:ea typeface="Comic Sans MS"/>
                <a:cs typeface="Comic Sans MS"/>
                <a:sym typeface="Comic Sans MS"/>
              </a:rPr>
              <a:t>Arrange a meeting with the office</a:t>
            </a:r>
            <a:endParaRPr sz="2400">
              <a:solidFill>
                <a:schemeClr val="dk1"/>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rotWithShape="1">
          <a:blip r:embed="rId3">
            <a:alphaModFix/>
          </a:blip>
          <a:srcRect/>
          <a:stretch/>
        </p:blipFill>
        <p:spPr>
          <a:xfrm>
            <a:off x="1880750" y="1534725"/>
            <a:ext cx="5053500" cy="3349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ctrTitle"/>
          </p:nvPr>
        </p:nvSpPr>
        <p:spPr>
          <a:xfrm>
            <a:off x="1249350" y="142700"/>
            <a:ext cx="5608800" cy="1452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A5010"/>
              </a:buClr>
              <a:buFont typeface="Trebuchet MS"/>
              <a:buNone/>
            </a:pPr>
            <a:r>
              <a:rPr lang="en-GB" sz="4400" b="1">
                <a:solidFill>
                  <a:srgbClr val="38761D"/>
                </a:solidFill>
                <a:latin typeface="Comic Sans MS"/>
                <a:ea typeface="Comic Sans MS"/>
                <a:cs typeface="Comic Sans MS"/>
                <a:sym typeface="Comic Sans MS"/>
              </a:rPr>
              <a:t>Simon James</a:t>
            </a:r>
            <a:endParaRPr sz="4400" b="1">
              <a:solidFill>
                <a:srgbClr val="38761D"/>
              </a:solidFill>
              <a:latin typeface="Comic Sans MS"/>
              <a:ea typeface="Comic Sans MS"/>
              <a:cs typeface="Comic Sans MS"/>
              <a:sym typeface="Comic Sans MS"/>
            </a:endParaRPr>
          </a:p>
          <a:p>
            <a:pPr marL="0" marR="0" lvl="0" indent="0" algn="ctr" rtl="0">
              <a:spcBef>
                <a:spcPts val="0"/>
              </a:spcBef>
              <a:spcAft>
                <a:spcPts val="0"/>
              </a:spcAft>
              <a:buClr>
                <a:srgbClr val="2A5010"/>
              </a:buClr>
              <a:buFont typeface="Trebuchet MS"/>
              <a:buNone/>
            </a:pPr>
            <a:r>
              <a:rPr lang="en-GB" sz="1400" b="1">
                <a:solidFill>
                  <a:srgbClr val="38761D"/>
                </a:solidFill>
                <a:latin typeface="Comic Sans MS"/>
                <a:ea typeface="Comic Sans MS"/>
                <a:cs typeface="Comic Sans MS"/>
                <a:sym typeface="Comic Sans MS"/>
              </a:rPr>
              <a:t>Year  1</a:t>
            </a:r>
            <a:r>
              <a:rPr lang="en-GB" sz="4400" b="1" i="0" u="none" strike="noStrike" cap="none">
                <a:solidFill>
                  <a:srgbClr val="38761D"/>
                </a:solidFill>
                <a:latin typeface="Comic Sans MS"/>
                <a:ea typeface="Comic Sans MS"/>
                <a:cs typeface="Comic Sans MS"/>
                <a:sym typeface="Comic Sans MS"/>
              </a:rPr>
              <a:t> </a:t>
            </a:r>
            <a:r>
              <a:rPr lang="en-GB" sz="4400" b="1" i="0" u="none" strike="noStrike" cap="none">
                <a:solidFill>
                  <a:srgbClr val="0000FF"/>
                </a:solidFill>
                <a:latin typeface="Comic Sans MS"/>
                <a:ea typeface="Comic Sans MS"/>
                <a:cs typeface="Comic Sans MS"/>
                <a:sym typeface="Comic Sans MS"/>
              </a:rPr>
              <a:t> </a:t>
            </a:r>
            <a:endParaRPr sz="4400" b="1" i="0" u="none" strike="noStrike" cap="none">
              <a:solidFill>
                <a:srgbClr val="0000FF"/>
              </a:solidFill>
              <a:latin typeface="Comic Sans MS"/>
              <a:ea typeface="Comic Sans MS"/>
              <a:cs typeface="Comic Sans MS"/>
              <a:sym typeface="Comic Sans MS"/>
            </a:endParaRPr>
          </a:p>
        </p:txBody>
      </p:sp>
      <p:sp>
        <p:nvSpPr>
          <p:cNvPr id="154" name="Shape 154"/>
          <p:cNvSpPr txBox="1">
            <a:spLocks noGrp="1"/>
          </p:cNvSpPr>
          <p:nvPr>
            <p:ph type="ctrTitle"/>
          </p:nvPr>
        </p:nvSpPr>
        <p:spPr>
          <a:xfrm>
            <a:off x="-232050" y="5484750"/>
            <a:ext cx="7335600" cy="924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A5010"/>
              </a:buClr>
              <a:buFont typeface="Trebuchet MS"/>
              <a:buNone/>
            </a:pPr>
            <a:endParaRPr sz="4400" b="1">
              <a:solidFill>
                <a:srgbClr val="2A5010"/>
              </a:solidFill>
            </a:endParaRPr>
          </a:p>
          <a:p>
            <a:pPr marL="0" marR="0" lvl="0" indent="0" algn="ctr" rtl="0">
              <a:spcBef>
                <a:spcPts val="0"/>
              </a:spcBef>
              <a:spcAft>
                <a:spcPts val="0"/>
              </a:spcAft>
              <a:buClr>
                <a:srgbClr val="2A5010"/>
              </a:buClr>
              <a:buFont typeface="Trebuchet MS"/>
              <a:buNone/>
            </a:pPr>
            <a:endParaRPr sz="4400" b="1">
              <a:solidFill>
                <a:srgbClr val="2A5010"/>
              </a:solidFill>
            </a:endParaRPr>
          </a:p>
          <a:p>
            <a:pPr marL="0" marR="0" lvl="0" indent="0" algn="ctr" rtl="0">
              <a:spcBef>
                <a:spcPts val="0"/>
              </a:spcBef>
              <a:spcAft>
                <a:spcPts val="0"/>
              </a:spcAft>
              <a:buClr>
                <a:srgbClr val="2A5010"/>
              </a:buClr>
              <a:buFont typeface="Trebuchet MS"/>
              <a:buNone/>
            </a:pPr>
            <a:endParaRPr sz="4400" b="1" i="0" u="none" strike="noStrike" cap="none">
              <a:solidFill>
                <a:srgbClr val="2A5010"/>
              </a:solidFill>
              <a:latin typeface="Trebuchet MS"/>
              <a:ea typeface="Trebuchet MS"/>
              <a:cs typeface="Trebuchet MS"/>
              <a:sym typeface="Trebuchet MS"/>
            </a:endParaRPr>
          </a:p>
        </p:txBody>
      </p:sp>
      <p:pic>
        <p:nvPicPr>
          <p:cNvPr id="155" name="Shape 155" descr="Image result for nurse clementine"/>
          <p:cNvPicPr preferRelativeResize="0"/>
          <p:nvPr/>
        </p:nvPicPr>
        <p:blipFill>
          <a:blip r:embed="rId3">
            <a:alphaModFix/>
          </a:blip>
          <a:stretch>
            <a:fillRect/>
          </a:stretch>
        </p:blipFill>
        <p:spPr>
          <a:xfrm>
            <a:off x="1546524" y="1762047"/>
            <a:ext cx="5311624" cy="44149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rotWithShape="1">
          <a:blip r:embed="rId3">
            <a:alphaModFix/>
          </a:blip>
          <a:srcRect/>
          <a:stretch/>
        </p:blipFill>
        <p:spPr>
          <a:xfrm>
            <a:off x="6103677" y="4713904"/>
            <a:ext cx="3120851" cy="2144096"/>
          </a:xfrm>
          <a:prstGeom prst="rect">
            <a:avLst/>
          </a:prstGeom>
          <a:noFill/>
          <a:ln>
            <a:noFill/>
          </a:ln>
        </p:spPr>
      </p:pic>
      <p:sp>
        <p:nvSpPr>
          <p:cNvPr id="162" name="Shape 162"/>
          <p:cNvSpPr txBox="1"/>
          <p:nvPr/>
        </p:nvSpPr>
        <p:spPr>
          <a:xfrm>
            <a:off x="719250" y="384725"/>
            <a:ext cx="7346400" cy="857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4400" dirty="0">
                <a:solidFill>
                  <a:srgbClr val="38761D"/>
                </a:solidFill>
                <a:latin typeface="Comic Sans MS"/>
                <a:ea typeface="Comic Sans MS"/>
                <a:cs typeface="Comic Sans MS"/>
                <a:sym typeface="Comic Sans MS"/>
              </a:rPr>
              <a:t>Meet the team!</a:t>
            </a:r>
            <a:endParaRPr sz="4400" dirty="0">
              <a:solidFill>
                <a:srgbClr val="38761D"/>
              </a:solidFill>
              <a:latin typeface="Comic Sans MS"/>
              <a:ea typeface="Comic Sans MS"/>
              <a:cs typeface="Comic Sans MS"/>
              <a:sym typeface="Comic Sans MS"/>
            </a:endParaRPr>
          </a:p>
          <a:p>
            <a:pPr marL="0" lvl="0" indent="0">
              <a:spcBef>
                <a:spcPts val="0"/>
              </a:spcBef>
              <a:spcAft>
                <a:spcPts val="0"/>
              </a:spcAft>
              <a:buNone/>
            </a:pPr>
            <a:endParaRPr sz="4400" dirty="0">
              <a:solidFill>
                <a:srgbClr val="38761D"/>
              </a:solidFill>
              <a:latin typeface="Comic Sans MS"/>
              <a:ea typeface="Comic Sans MS"/>
              <a:cs typeface="Comic Sans MS"/>
              <a:sym typeface="Comic Sans MS"/>
            </a:endParaRPr>
          </a:p>
          <a:p>
            <a:pPr marL="0" lvl="0" indent="0">
              <a:spcBef>
                <a:spcPts val="0"/>
              </a:spcBef>
              <a:spcAft>
                <a:spcPts val="0"/>
              </a:spcAft>
              <a:buNone/>
            </a:pPr>
            <a:r>
              <a:rPr lang="en-GB" sz="3200" dirty="0" smtClean="0">
                <a:solidFill>
                  <a:schemeClr val="tx1"/>
                </a:solidFill>
                <a:latin typeface="Comic Sans MS"/>
                <a:ea typeface="Comic Sans MS"/>
                <a:cs typeface="Comic Sans MS"/>
                <a:sym typeface="Comic Sans MS"/>
              </a:rPr>
              <a:t>Miss Mooney – teacher</a:t>
            </a:r>
          </a:p>
          <a:p>
            <a:pPr marL="0" lvl="0" indent="0">
              <a:spcBef>
                <a:spcPts val="0"/>
              </a:spcBef>
              <a:spcAft>
                <a:spcPts val="0"/>
              </a:spcAft>
              <a:buNone/>
            </a:pPr>
            <a:endParaRPr lang="en-GB" sz="3200" dirty="0">
              <a:solidFill>
                <a:schemeClr val="tx1"/>
              </a:solidFill>
              <a:latin typeface="Comic Sans MS"/>
              <a:ea typeface="Comic Sans MS"/>
              <a:cs typeface="Comic Sans MS"/>
              <a:sym typeface="Comic Sans MS"/>
            </a:endParaRPr>
          </a:p>
          <a:p>
            <a:pPr marL="0" lvl="0" indent="0">
              <a:spcBef>
                <a:spcPts val="0"/>
              </a:spcBef>
              <a:spcAft>
                <a:spcPts val="0"/>
              </a:spcAft>
              <a:buNone/>
            </a:pPr>
            <a:r>
              <a:rPr lang="en-GB" sz="3200" dirty="0" smtClean="0">
                <a:solidFill>
                  <a:schemeClr val="tx1"/>
                </a:solidFill>
                <a:latin typeface="Comic Sans MS"/>
                <a:ea typeface="Comic Sans MS"/>
                <a:cs typeface="Comic Sans MS"/>
                <a:sym typeface="Comic Sans MS"/>
              </a:rPr>
              <a:t>Mrs T Jarvis – teaching assistant</a:t>
            </a:r>
          </a:p>
          <a:p>
            <a:pPr marL="0" lvl="0" indent="0">
              <a:spcBef>
                <a:spcPts val="0"/>
              </a:spcBef>
              <a:spcAft>
                <a:spcPts val="0"/>
              </a:spcAft>
              <a:buNone/>
            </a:pPr>
            <a:endParaRPr lang="en-GB" sz="3200" dirty="0">
              <a:solidFill>
                <a:schemeClr val="tx1"/>
              </a:solidFill>
              <a:latin typeface="Comic Sans MS"/>
              <a:ea typeface="Comic Sans MS"/>
              <a:cs typeface="Comic Sans MS"/>
              <a:sym typeface="Comic Sans MS"/>
            </a:endParaRPr>
          </a:p>
          <a:p>
            <a:pPr marL="0" lvl="0" indent="0">
              <a:spcBef>
                <a:spcPts val="0"/>
              </a:spcBef>
              <a:spcAft>
                <a:spcPts val="0"/>
              </a:spcAft>
              <a:buNone/>
            </a:pPr>
            <a:r>
              <a:rPr lang="en-GB" sz="3200" dirty="0" smtClean="0">
                <a:solidFill>
                  <a:schemeClr val="tx1"/>
                </a:solidFill>
                <a:latin typeface="Comic Sans MS"/>
                <a:ea typeface="Comic Sans MS"/>
                <a:cs typeface="Comic Sans MS"/>
                <a:sym typeface="Comic Sans MS"/>
              </a:rPr>
              <a:t>Mrs K Jarvis – teaching assistant</a:t>
            </a:r>
          </a:p>
          <a:p>
            <a:pPr marL="0" lvl="0" indent="0">
              <a:spcBef>
                <a:spcPts val="0"/>
              </a:spcBef>
              <a:spcAft>
                <a:spcPts val="0"/>
              </a:spcAft>
              <a:buNone/>
            </a:pPr>
            <a:endParaRPr lang="en-GB" sz="3200" dirty="0">
              <a:solidFill>
                <a:schemeClr val="tx1"/>
              </a:solidFill>
              <a:latin typeface="Comic Sans MS"/>
              <a:ea typeface="Comic Sans MS"/>
              <a:cs typeface="Comic Sans MS"/>
              <a:sym typeface="Comic Sans MS"/>
            </a:endParaRPr>
          </a:p>
          <a:p>
            <a:pPr marL="0" lvl="0" indent="0">
              <a:spcBef>
                <a:spcPts val="0"/>
              </a:spcBef>
              <a:spcAft>
                <a:spcPts val="0"/>
              </a:spcAft>
              <a:buNone/>
            </a:pPr>
            <a:r>
              <a:rPr lang="en-GB" sz="3200" dirty="0" smtClean="0">
                <a:solidFill>
                  <a:schemeClr val="tx1"/>
                </a:solidFill>
                <a:latin typeface="Comic Sans MS"/>
                <a:ea typeface="Comic Sans MS"/>
                <a:cs typeface="Comic Sans MS"/>
                <a:sym typeface="Comic Sans MS"/>
              </a:rPr>
              <a:t>Mrs </a:t>
            </a:r>
            <a:r>
              <a:rPr lang="en-GB" sz="3200" dirty="0" err="1" smtClean="0">
                <a:solidFill>
                  <a:schemeClr val="tx1"/>
                </a:solidFill>
                <a:latin typeface="Comic Sans MS"/>
                <a:ea typeface="Comic Sans MS"/>
                <a:cs typeface="Comic Sans MS"/>
                <a:sym typeface="Comic Sans MS"/>
              </a:rPr>
              <a:t>Haine</a:t>
            </a:r>
            <a:r>
              <a:rPr lang="en-GB" sz="3200" dirty="0" smtClean="0">
                <a:solidFill>
                  <a:schemeClr val="tx1"/>
                </a:solidFill>
                <a:latin typeface="Comic Sans MS"/>
                <a:ea typeface="Comic Sans MS"/>
                <a:cs typeface="Comic Sans MS"/>
                <a:sym typeface="Comic Sans MS"/>
              </a:rPr>
              <a:t> – PPA cover</a:t>
            </a:r>
            <a:endParaRPr sz="3200" dirty="0">
              <a:solidFill>
                <a:schemeClr val="tx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23528" y="260648"/>
            <a:ext cx="6347713" cy="13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A5010"/>
              </a:buClr>
              <a:buFont typeface="Trebuchet MS"/>
              <a:buNone/>
            </a:pPr>
            <a:r>
              <a:rPr lang="en-GB" sz="3600" b="1" i="0" u="none" strike="noStrike" cap="none">
                <a:solidFill>
                  <a:srgbClr val="38761D"/>
                </a:solidFill>
                <a:latin typeface="Comic Sans MS"/>
                <a:ea typeface="Comic Sans MS"/>
                <a:cs typeface="Comic Sans MS"/>
                <a:sym typeface="Comic Sans MS"/>
              </a:rPr>
              <a:t>The School Day</a:t>
            </a:r>
            <a:endParaRPr sz="3600" b="1" i="0" u="none" strike="noStrike" cap="none">
              <a:solidFill>
                <a:srgbClr val="38761D"/>
              </a:solidFill>
              <a:latin typeface="Comic Sans MS"/>
              <a:ea typeface="Comic Sans MS"/>
              <a:cs typeface="Comic Sans MS"/>
              <a:sym typeface="Comic Sans MS"/>
            </a:endParaRPr>
          </a:p>
        </p:txBody>
      </p:sp>
      <p:sp>
        <p:nvSpPr>
          <p:cNvPr id="168" name="Shape 168"/>
          <p:cNvSpPr txBox="1">
            <a:spLocks noGrp="1"/>
          </p:cNvSpPr>
          <p:nvPr>
            <p:ph type="body" idx="1"/>
          </p:nvPr>
        </p:nvSpPr>
        <p:spPr>
          <a:xfrm>
            <a:off x="323525" y="1412775"/>
            <a:ext cx="8640900" cy="462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Font typeface="Noto Sans Symbols"/>
              <a:buNone/>
            </a:pPr>
            <a:r>
              <a:rPr lang="en-GB" sz="2400" i="0" u="none" strike="noStrike" cap="none">
                <a:solidFill>
                  <a:schemeClr val="dk1"/>
                </a:solidFill>
                <a:latin typeface="Comic Sans MS"/>
                <a:ea typeface="Comic Sans MS"/>
                <a:cs typeface="Comic Sans MS"/>
                <a:sym typeface="Comic Sans MS"/>
              </a:rPr>
              <a:t>08:30 – 08:50 – School begins (Early morning learning time)</a:t>
            </a:r>
            <a:endParaRPr>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r>
              <a:rPr lang="en-GB" sz="2400" i="0" u="none" strike="noStrike" cap="none">
                <a:solidFill>
                  <a:schemeClr val="dk1"/>
                </a:solidFill>
                <a:latin typeface="Comic Sans MS"/>
                <a:ea typeface="Comic Sans MS"/>
                <a:cs typeface="Comic Sans MS"/>
                <a:sym typeface="Comic Sans MS"/>
              </a:rPr>
              <a:t>08:50 – 09:00 - Registration</a:t>
            </a:r>
            <a:endParaRPr>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r>
              <a:rPr lang="en-GB" sz="2400" i="0" u="none" strike="noStrike" cap="none">
                <a:solidFill>
                  <a:schemeClr val="dk1"/>
                </a:solidFill>
                <a:latin typeface="Comic Sans MS"/>
                <a:ea typeface="Comic Sans MS"/>
                <a:cs typeface="Comic Sans MS"/>
                <a:sym typeface="Comic Sans MS"/>
              </a:rPr>
              <a:t>09:00 – 10:45 – RWI Spellings and English</a:t>
            </a:r>
            <a:endParaRPr>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r>
              <a:rPr lang="en-GB" sz="2400" i="0" u="none" strike="noStrike" cap="none">
                <a:solidFill>
                  <a:schemeClr val="dk1"/>
                </a:solidFill>
                <a:latin typeface="Comic Sans MS"/>
                <a:ea typeface="Comic Sans MS"/>
                <a:cs typeface="Comic Sans MS"/>
                <a:sym typeface="Comic Sans MS"/>
              </a:rPr>
              <a:t>10:45 – 11:00 – Break</a:t>
            </a:r>
            <a:endParaRPr>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r>
              <a:rPr lang="en-GB" sz="2400" i="0" u="none" strike="noStrike" cap="none">
                <a:solidFill>
                  <a:schemeClr val="dk1"/>
                </a:solidFill>
                <a:latin typeface="Comic Sans MS"/>
                <a:ea typeface="Comic Sans MS"/>
                <a:cs typeface="Comic Sans MS"/>
                <a:sym typeface="Comic Sans MS"/>
              </a:rPr>
              <a:t>11:00 – 12:00 - Maths</a:t>
            </a:r>
            <a:endParaRPr>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r>
              <a:rPr lang="en-GB" sz="2400" i="0" u="none" strike="noStrike" cap="none">
                <a:solidFill>
                  <a:schemeClr val="dk1"/>
                </a:solidFill>
                <a:latin typeface="Comic Sans MS"/>
                <a:ea typeface="Comic Sans MS"/>
                <a:cs typeface="Comic Sans MS"/>
                <a:sym typeface="Comic Sans MS"/>
              </a:rPr>
              <a:t>12:00 – 13:00 – Lunch</a:t>
            </a:r>
            <a:endParaRPr>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r>
              <a:rPr lang="en-GB" sz="2400" i="0" u="none" strike="noStrike" cap="none">
                <a:solidFill>
                  <a:schemeClr val="dk1"/>
                </a:solidFill>
                <a:latin typeface="Comic Sans MS"/>
                <a:ea typeface="Comic Sans MS"/>
                <a:cs typeface="Comic Sans MS"/>
                <a:sym typeface="Comic Sans MS"/>
              </a:rPr>
              <a:t>13:00 – 15:00 – Afternoon sessions</a:t>
            </a:r>
            <a:endParaRPr>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r>
              <a:rPr lang="en-GB" sz="2400" i="0" u="none" strike="noStrike" cap="none">
                <a:solidFill>
                  <a:schemeClr val="dk1"/>
                </a:solidFill>
                <a:latin typeface="Comic Sans MS"/>
                <a:ea typeface="Comic Sans MS"/>
                <a:cs typeface="Comic Sans MS"/>
                <a:sym typeface="Comic Sans MS"/>
              </a:rPr>
              <a:t>15:00 – 15:15 – Whole class story</a:t>
            </a:r>
            <a:endParaRPr>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r>
              <a:rPr lang="en-GB" sz="2400" i="0" u="none" strike="noStrike" cap="none">
                <a:solidFill>
                  <a:schemeClr val="dk1"/>
                </a:solidFill>
                <a:latin typeface="Comic Sans MS"/>
                <a:ea typeface="Comic Sans MS"/>
                <a:cs typeface="Comic Sans MS"/>
                <a:sym typeface="Comic Sans MS"/>
              </a:rPr>
              <a:t>15:15 – School ends</a:t>
            </a:r>
            <a:endParaRPr sz="240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23528" y="235992"/>
            <a:ext cx="7346777" cy="8167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A5010"/>
              </a:buClr>
              <a:buFont typeface="Trebuchet MS"/>
              <a:buNone/>
            </a:pPr>
            <a:r>
              <a:rPr lang="en-GB" sz="3600" b="1" i="0" u="none" strike="noStrike" cap="none">
                <a:solidFill>
                  <a:srgbClr val="38761D"/>
                </a:solidFill>
                <a:latin typeface="Comic Sans MS"/>
                <a:ea typeface="Comic Sans MS"/>
                <a:cs typeface="Comic Sans MS"/>
                <a:sym typeface="Comic Sans MS"/>
              </a:rPr>
              <a:t>Balancing Support and Challenge</a:t>
            </a:r>
            <a:endParaRPr sz="3600" b="1" i="0" u="none" strike="noStrike" cap="none">
              <a:solidFill>
                <a:srgbClr val="38761D"/>
              </a:solidFill>
              <a:latin typeface="Comic Sans MS"/>
              <a:ea typeface="Comic Sans MS"/>
              <a:cs typeface="Comic Sans MS"/>
              <a:sym typeface="Comic Sans MS"/>
            </a:endParaRPr>
          </a:p>
        </p:txBody>
      </p:sp>
      <p:sp>
        <p:nvSpPr>
          <p:cNvPr id="175" name="Shape 175"/>
          <p:cNvSpPr txBox="1">
            <a:spLocks noGrp="1"/>
          </p:cNvSpPr>
          <p:nvPr>
            <p:ph type="body" idx="1"/>
          </p:nvPr>
        </p:nvSpPr>
        <p:spPr>
          <a:xfrm>
            <a:off x="336502" y="1196752"/>
            <a:ext cx="7187825" cy="3880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Font typeface="Noto Sans Symbols"/>
              <a:buNone/>
            </a:pPr>
            <a:r>
              <a:rPr lang="en-GB" sz="2000" i="0" u="none" strike="noStrike" cap="none">
                <a:solidFill>
                  <a:schemeClr val="dk1"/>
                </a:solidFill>
                <a:latin typeface="Comic Sans MS"/>
                <a:ea typeface="Comic Sans MS"/>
                <a:cs typeface="Comic Sans MS"/>
                <a:sym typeface="Comic Sans MS"/>
              </a:rPr>
              <a:t>Our aim throughout the school is to ensure that the children are given the support they need to become independent, inspired learners with aspirations for the future. </a:t>
            </a:r>
            <a:endParaRPr sz="2000" i="0" u="none" strike="noStrike" cap="none">
              <a:solidFill>
                <a:schemeClr val="dk1"/>
              </a:solidFill>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r>
              <a:rPr lang="en-GB" sz="2000" i="0" u="none" strike="noStrike" cap="none">
                <a:solidFill>
                  <a:schemeClr val="dk1"/>
                </a:solidFill>
                <a:latin typeface="Comic Sans MS"/>
                <a:ea typeface="Comic Sans MS"/>
                <a:cs typeface="Comic Sans MS"/>
                <a:sym typeface="Comic Sans MS"/>
              </a:rPr>
              <a:t>To achieve this we ensure that every child receives:</a:t>
            </a:r>
            <a:endParaRPr sz="2000">
              <a:latin typeface="Comic Sans MS"/>
              <a:ea typeface="Comic Sans MS"/>
              <a:cs typeface="Comic Sans MS"/>
              <a:sym typeface="Comic Sans MS"/>
            </a:endParaRPr>
          </a:p>
          <a:p>
            <a:pPr marL="342900" marR="0" lvl="0" indent="-347980" algn="l" rtl="0">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High quality teaching from all members of staff</a:t>
            </a:r>
            <a:endParaRPr sz="2000">
              <a:latin typeface="Comic Sans MS"/>
              <a:ea typeface="Comic Sans MS"/>
              <a:cs typeface="Comic Sans MS"/>
              <a:sym typeface="Comic Sans MS"/>
            </a:endParaRPr>
          </a:p>
          <a:p>
            <a:pPr marL="342900" marR="0" lvl="0" indent="-347980" algn="l" rtl="0">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Immediate in-class intervention</a:t>
            </a:r>
            <a:endParaRPr sz="2000" i="0" u="none" strike="noStrike" cap="none">
              <a:solidFill>
                <a:schemeClr val="dk1"/>
              </a:solidFill>
              <a:latin typeface="Comic Sans MS"/>
              <a:ea typeface="Comic Sans MS"/>
              <a:cs typeface="Comic Sans MS"/>
              <a:sym typeface="Comic Sans MS"/>
            </a:endParaRPr>
          </a:p>
          <a:p>
            <a:pPr marL="342900" marR="0" lvl="0" indent="-347980" algn="l" rtl="0">
              <a:spcBef>
                <a:spcPts val="1000"/>
              </a:spcBef>
              <a:spcAft>
                <a:spcPts val="0"/>
              </a:spcAft>
              <a:buClr>
                <a:schemeClr val="dk1"/>
              </a:buClr>
              <a:buSzPts val="2000"/>
              <a:buFont typeface="Comic Sans MS"/>
              <a:buChar char="▶"/>
            </a:pPr>
            <a:r>
              <a:rPr lang="en-GB" sz="2000">
                <a:solidFill>
                  <a:schemeClr val="dk1"/>
                </a:solidFill>
                <a:latin typeface="Comic Sans MS"/>
                <a:ea typeface="Comic Sans MS"/>
                <a:cs typeface="Comic Sans MS"/>
                <a:sym typeface="Comic Sans MS"/>
              </a:rPr>
              <a:t>Pre teaching</a:t>
            </a:r>
            <a:endParaRPr sz="2000">
              <a:solidFill>
                <a:schemeClr val="dk1"/>
              </a:solidFill>
              <a:latin typeface="Comic Sans MS"/>
              <a:ea typeface="Comic Sans MS"/>
              <a:cs typeface="Comic Sans MS"/>
              <a:sym typeface="Comic Sans MS"/>
            </a:endParaRPr>
          </a:p>
          <a:p>
            <a:pPr marL="342900" marR="0" lvl="0" indent="-347980" algn="l" rtl="0">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Additional, short term, small group intervention</a:t>
            </a:r>
            <a:endParaRPr sz="2000">
              <a:latin typeface="Comic Sans MS"/>
              <a:ea typeface="Comic Sans MS"/>
              <a:cs typeface="Comic Sans MS"/>
              <a:sym typeface="Comic Sans MS"/>
            </a:endParaRPr>
          </a:p>
          <a:p>
            <a:pPr marL="342900" marR="0" lvl="0" indent="-347980" algn="l" rtl="0">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Teaching from specialists</a:t>
            </a:r>
            <a:endParaRPr sz="2000">
              <a:latin typeface="Comic Sans MS"/>
              <a:ea typeface="Comic Sans MS"/>
              <a:cs typeface="Comic Sans MS"/>
              <a:sym typeface="Comic Sans MS"/>
            </a:endParaRPr>
          </a:p>
          <a:p>
            <a:pPr marL="342900" marR="0" lvl="0" indent="-347980" algn="l" rtl="0">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Extra curricular opportunities</a:t>
            </a:r>
            <a:endParaRPr sz="2000">
              <a:latin typeface="Comic Sans MS"/>
              <a:ea typeface="Comic Sans MS"/>
              <a:cs typeface="Comic Sans MS"/>
              <a:sym typeface="Comic Sans MS"/>
            </a:endParaRPr>
          </a:p>
        </p:txBody>
      </p:sp>
      <p:pic>
        <p:nvPicPr>
          <p:cNvPr id="176" name="Shape 176"/>
          <p:cNvPicPr preferRelativeResize="0"/>
          <p:nvPr/>
        </p:nvPicPr>
        <p:blipFill rotWithShape="1">
          <a:blip r:embed="rId3">
            <a:alphaModFix/>
          </a:blip>
          <a:srcRect/>
          <a:stretch/>
        </p:blipFill>
        <p:spPr>
          <a:xfrm>
            <a:off x="6484339" y="4509120"/>
            <a:ext cx="2079975" cy="17333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426975"/>
            <a:ext cx="6400800" cy="1849898"/>
          </a:xfrm>
        </p:spPr>
        <p:txBody>
          <a:bodyPr>
            <a:noAutofit/>
          </a:bodyPr>
          <a:lstStyle/>
          <a:p>
            <a:pPr algn="l"/>
            <a:r>
              <a:rPr lang="en-GB" sz="2400" dirty="0">
                <a:solidFill>
                  <a:schemeClr val="tx1"/>
                </a:solidFill>
              </a:rPr>
              <a:t>As part of our commitment to continually improving standards and attainment for all </a:t>
            </a:r>
            <a:r>
              <a:rPr lang="en-GB" sz="2400" dirty="0" smtClean="0">
                <a:solidFill>
                  <a:schemeClr val="tx1"/>
                </a:solidFill>
              </a:rPr>
              <a:t>children, </a:t>
            </a:r>
            <a:r>
              <a:rPr lang="en-GB" sz="2400" dirty="0">
                <a:solidFill>
                  <a:schemeClr val="tx1"/>
                </a:solidFill>
              </a:rPr>
              <a:t>we have </a:t>
            </a:r>
            <a:r>
              <a:rPr lang="en-GB" sz="2400" dirty="0" smtClean="0">
                <a:solidFill>
                  <a:schemeClr val="tx1"/>
                </a:solidFill>
              </a:rPr>
              <a:t>fully embedded the </a:t>
            </a:r>
            <a:r>
              <a:rPr lang="en-GB" sz="2400" dirty="0">
                <a:solidFill>
                  <a:schemeClr val="tx1"/>
                </a:solidFill>
              </a:rPr>
              <a:t>Read, Write, </a:t>
            </a:r>
            <a:r>
              <a:rPr lang="en-GB" sz="2400" dirty="0" smtClean="0">
                <a:solidFill>
                  <a:schemeClr val="tx1"/>
                </a:solidFill>
              </a:rPr>
              <a:t>Inc. </a:t>
            </a:r>
            <a:r>
              <a:rPr lang="en-GB" sz="2400" dirty="0">
                <a:solidFill>
                  <a:schemeClr val="tx1"/>
                </a:solidFill>
              </a:rPr>
              <a:t>P</a:t>
            </a:r>
            <a:r>
              <a:rPr lang="en-GB" sz="2400" dirty="0" smtClean="0">
                <a:solidFill>
                  <a:schemeClr val="tx1"/>
                </a:solidFill>
              </a:rPr>
              <a:t>honics programme </a:t>
            </a:r>
            <a:r>
              <a:rPr lang="en-GB" sz="2400" dirty="0">
                <a:solidFill>
                  <a:schemeClr val="tx1"/>
                </a:solidFill>
              </a:rPr>
              <a:t>to boost standards in writing, grammar and spelling</a:t>
            </a:r>
            <a:r>
              <a:rPr lang="en-GB" sz="2400" dirty="0" smtClean="0">
                <a:solidFill>
                  <a:schemeClr val="tx1"/>
                </a:solidFill>
              </a:rPr>
              <a:t>.</a:t>
            </a:r>
          </a:p>
        </p:txBody>
      </p:sp>
      <p:sp>
        <p:nvSpPr>
          <p:cNvPr id="4" name="TextBox 3"/>
          <p:cNvSpPr txBox="1"/>
          <p:nvPr/>
        </p:nvSpPr>
        <p:spPr>
          <a:xfrm>
            <a:off x="251520" y="2636912"/>
            <a:ext cx="7560840" cy="3785652"/>
          </a:xfrm>
          <a:prstGeom prst="rect">
            <a:avLst/>
          </a:prstGeom>
          <a:noFill/>
        </p:spPr>
        <p:txBody>
          <a:bodyPr wrap="square" rtlCol="0">
            <a:spAutoFit/>
          </a:bodyPr>
          <a:lstStyle/>
          <a:p>
            <a:r>
              <a:rPr lang="en-GB" sz="2400" dirty="0" smtClean="0"/>
              <a:t>Read </a:t>
            </a:r>
            <a:r>
              <a:rPr lang="en-GB" sz="2400" dirty="0"/>
              <a:t>Write </a:t>
            </a:r>
            <a:r>
              <a:rPr lang="en-GB" sz="2400" dirty="0" err="1"/>
              <a:t>Inc</a:t>
            </a:r>
            <a:r>
              <a:rPr lang="en-GB" sz="2400" dirty="0"/>
              <a:t> is a method of learning centred around letter sounds and phonics, and we use it to aid children in their reading and writing.</a:t>
            </a:r>
          </a:p>
          <a:p>
            <a:r>
              <a:rPr lang="en-GB" sz="2400" dirty="0"/>
              <a:t>Reading opens the door to </a:t>
            </a:r>
            <a:r>
              <a:rPr lang="en-GB" sz="2400" dirty="0" smtClean="0"/>
              <a:t>learning. </a:t>
            </a:r>
            <a:r>
              <a:rPr lang="en-GB" sz="2400" dirty="0"/>
              <a:t>The more a child learns, the more he or she will want to find out.</a:t>
            </a:r>
          </a:p>
          <a:p>
            <a:r>
              <a:rPr lang="en-GB" sz="2400" dirty="0"/>
              <a:t>Using Read Write </a:t>
            </a:r>
            <a:r>
              <a:rPr lang="en-GB" sz="2400" dirty="0" err="1"/>
              <a:t>Inc</a:t>
            </a:r>
            <a:r>
              <a:rPr lang="en-GB" sz="2400" dirty="0"/>
              <a:t>, children learn to read effortlessly so that they can put all their energy into comprehending what they read. It also allows them to spell effortlessly so that they can put all their energy into composing what they write.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49853" cy="1764407"/>
          </a:xfrm>
          <a:prstGeom prst="rect">
            <a:avLst/>
          </a:prstGeom>
        </p:spPr>
      </p:pic>
    </p:spTree>
    <p:extLst>
      <p:ext uri="{BB962C8B-B14F-4D97-AF65-F5344CB8AC3E}">
        <p14:creationId xmlns:p14="http://schemas.microsoft.com/office/powerpoint/2010/main" val="54287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23528" y="260648"/>
            <a:ext cx="6347713" cy="13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A5010"/>
              </a:buClr>
              <a:buFont typeface="Trebuchet MS"/>
              <a:buNone/>
            </a:pPr>
            <a:r>
              <a:rPr lang="en-GB" sz="3600" b="1" i="0" u="none" strike="noStrike" cap="none">
                <a:solidFill>
                  <a:srgbClr val="38761D"/>
                </a:solidFill>
                <a:latin typeface="Comic Sans MS"/>
                <a:ea typeface="Comic Sans MS"/>
                <a:cs typeface="Comic Sans MS"/>
                <a:sym typeface="Comic Sans MS"/>
              </a:rPr>
              <a:t>Rewards and Sanctions...</a:t>
            </a:r>
            <a:endParaRPr sz="3600" b="1" i="0" u="none" strike="noStrike" cap="none">
              <a:solidFill>
                <a:srgbClr val="38761D"/>
              </a:solidFill>
              <a:latin typeface="Comic Sans MS"/>
              <a:ea typeface="Comic Sans MS"/>
              <a:cs typeface="Comic Sans MS"/>
              <a:sym typeface="Comic Sans MS"/>
            </a:endParaRPr>
          </a:p>
        </p:txBody>
      </p:sp>
      <p:sp>
        <p:nvSpPr>
          <p:cNvPr id="183" name="Shape 183"/>
          <p:cNvSpPr txBox="1">
            <a:spLocks noGrp="1"/>
          </p:cNvSpPr>
          <p:nvPr>
            <p:ph type="body" idx="1"/>
          </p:nvPr>
        </p:nvSpPr>
        <p:spPr>
          <a:xfrm>
            <a:off x="304414" y="921048"/>
            <a:ext cx="7200800" cy="4628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Font typeface="Noto Sans Symbols"/>
              <a:buNone/>
            </a:pPr>
            <a:endParaRPr sz="200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accent1"/>
              </a:buClr>
              <a:buFont typeface="Noto Sans Symbols"/>
              <a:buNone/>
            </a:pPr>
            <a:r>
              <a:rPr lang="en-GB" sz="2000" i="0" u="none" strike="noStrike" cap="none">
                <a:solidFill>
                  <a:schemeClr val="dk1"/>
                </a:solidFill>
                <a:latin typeface="Comic Sans MS"/>
                <a:ea typeface="Comic Sans MS"/>
                <a:cs typeface="Comic Sans MS"/>
                <a:sym typeface="Comic Sans MS"/>
              </a:rPr>
              <a:t>We will be utilising the ClassDojo behaviour management system this year. </a:t>
            </a:r>
            <a:endParaRPr sz="2000" i="0" u="none" strike="noStrike" cap="none">
              <a:solidFill>
                <a:schemeClr val="dk1"/>
              </a:solidFill>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endParaRPr sz="2000" i="0" u="none" strike="noStrike" cap="none">
              <a:solidFill>
                <a:schemeClr val="dk1"/>
              </a:solidFill>
              <a:latin typeface="Comic Sans MS"/>
              <a:ea typeface="Comic Sans MS"/>
              <a:cs typeface="Comic Sans MS"/>
              <a:sym typeface="Comic Sans MS"/>
            </a:endParaRPr>
          </a:p>
          <a:p>
            <a:pPr marL="342900" marR="0" lvl="0" indent="-347980" algn="l" rtl="0">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Familiar to the children</a:t>
            </a:r>
            <a:endParaRPr sz="2000">
              <a:latin typeface="Comic Sans MS"/>
              <a:ea typeface="Comic Sans MS"/>
              <a:cs typeface="Comic Sans MS"/>
              <a:sym typeface="Comic Sans MS"/>
            </a:endParaRPr>
          </a:p>
          <a:p>
            <a:pPr marL="342900" marR="0" lvl="0" indent="-347980" algn="l" rtl="0">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Accessible for all adults at all times</a:t>
            </a:r>
            <a:endParaRPr sz="2000">
              <a:latin typeface="Comic Sans MS"/>
              <a:ea typeface="Comic Sans MS"/>
              <a:cs typeface="Comic Sans MS"/>
              <a:sym typeface="Comic Sans MS"/>
            </a:endParaRPr>
          </a:p>
          <a:p>
            <a:pPr marL="342900" marR="0" lvl="0" indent="-347980" algn="l" rtl="0">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Engaging</a:t>
            </a:r>
            <a:endParaRPr sz="2000">
              <a:latin typeface="Comic Sans MS"/>
              <a:ea typeface="Comic Sans MS"/>
              <a:cs typeface="Comic Sans MS"/>
              <a:sym typeface="Comic Sans MS"/>
            </a:endParaRPr>
          </a:p>
          <a:p>
            <a:pPr marL="342900" marR="0" lvl="0" indent="-347980" algn="l" rtl="0">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Open communication between school and home</a:t>
            </a:r>
            <a:endParaRPr sz="2000">
              <a:latin typeface="Comic Sans MS"/>
              <a:ea typeface="Comic Sans MS"/>
              <a:cs typeface="Comic Sans MS"/>
              <a:sym typeface="Comic Sans MS"/>
            </a:endParaRPr>
          </a:p>
          <a:p>
            <a:pPr marL="342900" marR="0" lvl="0" indent="-347980" algn="l" rtl="0">
              <a:spcBef>
                <a:spcPts val="1000"/>
              </a:spcBef>
              <a:spcAft>
                <a:spcPts val="0"/>
              </a:spcAft>
              <a:buClr>
                <a:schemeClr val="accent1"/>
              </a:buClr>
              <a:buSzPts val="2000"/>
              <a:buFont typeface="Comic Sans MS"/>
              <a:buChar char="▶"/>
            </a:pPr>
            <a:r>
              <a:rPr lang="en-GB" sz="2000" i="0" u="none" strike="noStrike" cap="none">
                <a:solidFill>
                  <a:schemeClr val="dk1"/>
                </a:solidFill>
                <a:latin typeface="Comic Sans MS"/>
                <a:ea typeface="Comic Sans MS"/>
                <a:cs typeface="Comic Sans MS"/>
                <a:sym typeface="Comic Sans MS"/>
              </a:rPr>
              <a:t>Allows us to track every child and highlights when they may be struggling.</a:t>
            </a:r>
            <a:endParaRPr sz="2000">
              <a:latin typeface="Comic Sans MS"/>
              <a:ea typeface="Comic Sans MS"/>
              <a:cs typeface="Comic Sans MS"/>
              <a:sym typeface="Comic Sans MS"/>
            </a:endParaRPr>
          </a:p>
          <a:p>
            <a:pPr marL="342900" marR="0" lvl="0" indent="-220980" algn="l" rtl="0">
              <a:spcBef>
                <a:spcPts val="1000"/>
              </a:spcBef>
              <a:spcAft>
                <a:spcPts val="0"/>
              </a:spcAft>
              <a:buClr>
                <a:schemeClr val="accent1"/>
              </a:buClr>
              <a:buSzPts val="1920"/>
              <a:buFont typeface="Noto Sans Symbols"/>
              <a:buNone/>
            </a:pPr>
            <a:endParaRPr sz="2000" i="0" u="none" strike="noStrike" cap="none">
              <a:solidFill>
                <a:schemeClr val="dk1"/>
              </a:solidFill>
              <a:latin typeface="Comic Sans MS"/>
              <a:ea typeface="Comic Sans MS"/>
              <a:cs typeface="Comic Sans MS"/>
              <a:sym typeface="Comic Sans MS"/>
            </a:endParaRPr>
          </a:p>
          <a:p>
            <a:pPr marL="0" marR="0" lvl="0" indent="0" algn="l" rtl="0">
              <a:spcBef>
                <a:spcPts val="1000"/>
              </a:spcBef>
              <a:spcAft>
                <a:spcPts val="0"/>
              </a:spcAft>
              <a:buClr>
                <a:schemeClr val="accent1"/>
              </a:buClr>
              <a:buFont typeface="Noto Sans Symbols"/>
              <a:buNone/>
            </a:pPr>
            <a:r>
              <a:rPr lang="en-GB" sz="2000" i="0" u="none" strike="noStrike" cap="none">
                <a:solidFill>
                  <a:schemeClr val="dk1"/>
                </a:solidFill>
                <a:latin typeface="Comic Sans MS"/>
                <a:ea typeface="Comic Sans MS"/>
                <a:cs typeface="Comic Sans MS"/>
                <a:sym typeface="Comic Sans MS"/>
              </a:rPr>
              <a:t>Parental logins will be available </a:t>
            </a:r>
            <a:r>
              <a:rPr lang="en-GB" sz="2000">
                <a:solidFill>
                  <a:schemeClr val="dk1"/>
                </a:solidFill>
                <a:latin typeface="Comic Sans MS"/>
                <a:ea typeface="Comic Sans MS"/>
                <a:cs typeface="Comic Sans MS"/>
                <a:sym typeface="Comic Sans MS"/>
              </a:rPr>
              <a:t>when we return in September</a:t>
            </a:r>
            <a:r>
              <a:rPr lang="en-GB" sz="2000" i="0" u="none" strike="noStrike" cap="none">
                <a:solidFill>
                  <a:schemeClr val="dk1"/>
                </a:solidFill>
                <a:latin typeface="Comic Sans MS"/>
                <a:ea typeface="Comic Sans MS"/>
                <a:cs typeface="Comic Sans MS"/>
                <a:sym typeface="Comic Sans MS"/>
              </a:rPr>
              <a:t>.</a:t>
            </a:r>
            <a:endParaRPr sz="2000" i="0" u="none" strike="noStrike" cap="none">
              <a:solidFill>
                <a:schemeClr val="dk1"/>
              </a:solidFill>
              <a:latin typeface="Comic Sans MS"/>
              <a:ea typeface="Comic Sans MS"/>
              <a:cs typeface="Comic Sans MS"/>
              <a:sym typeface="Comic Sans MS"/>
            </a:endParaRPr>
          </a:p>
        </p:txBody>
      </p:sp>
      <p:pic>
        <p:nvPicPr>
          <p:cNvPr id="184" name="Shape 184"/>
          <p:cNvPicPr preferRelativeResize="0"/>
          <p:nvPr/>
        </p:nvPicPr>
        <p:blipFill rotWithShape="1">
          <a:blip r:embed="rId3">
            <a:alphaModFix/>
          </a:blip>
          <a:srcRect/>
          <a:stretch/>
        </p:blipFill>
        <p:spPr>
          <a:xfrm>
            <a:off x="6452765" y="1844824"/>
            <a:ext cx="2143125" cy="2143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chemeClr val="tx1"/>
                </a:solidFill>
              </a:rPr>
              <a:t>Phonics Screening Check</a:t>
            </a:r>
            <a:endParaRPr lang="en-GB" b="1" u="sng" dirty="0">
              <a:solidFill>
                <a:schemeClr val="tx1"/>
              </a:solidFill>
            </a:endParaRPr>
          </a:p>
        </p:txBody>
      </p:sp>
      <p:sp>
        <p:nvSpPr>
          <p:cNvPr id="3" name="Content Placeholder 2"/>
          <p:cNvSpPr>
            <a:spLocks noGrp="1"/>
          </p:cNvSpPr>
          <p:nvPr>
            <p:ph idx="1"/>
          </p:nvPr>
        </p:nvSpPr>
        <p:spPr>
          <a:xfrm>
            <a:off x="0" y="1412776"/>
            <a:ext cx="6957313" cy="4628587"/>
          </a:xfrm>
        </p:spPr>
        <p:txBody>
          <a:bodyPr>
            <a:normAutofit lnSpcReduction="10000"/>
          </a:bodyPr>
          <a:lstStyle/>
          <a:p>
            <a:r>
              <a:rPr lang="en-GB" altLang="en-US" sz="2400" dirty="0">
                <a:solidFill>
                  <a:schemeClr val="tx1"/>
                </a:solidFill>
              </a:rPr>
              <a:t>Every Year 1 child in the country will be taking the phonics screening check in the same week in June</a:t>
            </a:r>
            <a:r>
              <a:rPr lang="en-GB" altLang="en-US" sz="2400" dirty="0" smtClean="0">
                <a:solidFill>
                  <a:schemeClr val="tx1"/>
                </a:solidFill>
              </a:rPr>
              <a:t>. </a:t>
            </a:r>
          </a:p>
          <a:p>
            <a:pPr marL="0" indent="0">
              <a:buNone/>
            </a:pPr>
            <a:endParaRPr lang="en-GB" altLang="en-US" sz="2400" dirty="0" smtClean="0">
              <a:solidFill>
                <a:schemeClr val="tx1"/>
              </a:solidFill>
            </a:endParaRPr>
          </a:p>
          <a:p>
            <a:r>
              <a:rPr lang="en-GB" altLang="en-US" sz="2400" dirty="0">
                <a:solidFill>
                  <a:schemeClr val="tx1"/>
                </a:solidFill>
              </a:rPr>
              <a:t>The aim of the check is to ensure that all children are able to read by the end of year two.  </a:t>
            </a:r>
            <a:endParaRPr lang="en-GB" altLang="en-US" sz="2400" dirty="0" smtClean="0">
              <a:solidFill>
                <a:schemeClr val="tx1"/>
              </a:solidFill>
            </a:endParaRPr>
          </a:p>
          <a:p>
            <a:pPr marL="0" indent="0">
              <a:buNone/>
            </a:pPr>
            <a:endParaRPr lang="en-GB" altLang="en-US" sz="2400" dirty="0">
              <a:solidFill>
                <a:schemeClr val="tx1"/>
              </a:solidFill>
            </a:endParaRPr>
          </a:p>
          <a:p>
            <a:r>
              <a:rPr lang="en-GB" altLang="en-US" sz="2400" dirty="0">
                <a:solidFill>
                  <a:schemeClr val="tx1"/>
                </a:solidFill>
              </a:rPr>
              <a:t>This ‘midpoint check’ will ensure that we have a clear understanding of what the children need to learn in year 2.</a:t>
            </a:r>
            <a:r>
              <a:rPr lang="en-GB" altLang="en-US" sz="2400" dirty="0" smtClean="0">
                <a:solidFill>
                  <a:schemeClr val="tx1"/>
                </a:solidFill>
              </a:rPr>
              <a:t> </a:t>
            </a:r>
            <a:endParaRPr lang="en-GB" altLang="en-US" sz="2400" dirty="0">
              <a:solidFill>
                <a:schemeClr val="tx1"/>
              </a:solidFill>
            </a:endParaRPr>
          </a:p>
          <a:p>
            <a:endParaRPr lang="en-GB" dirty="0"/>
          </a:p>
        </p:txBody>
      </p:sp>
    </p:spTree>
    <p:extLst>
      <p:ext uri="{BB962C8B-B14F-4D97-AF65-F5344CB8AC3E}">
        <p14:creationId xmlns:p14="http://schemas.microsoft.com/office/powerpoint/2010/main" val="16482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642" y="700956"/>
            <a:ext cx="7886700" cy="994172"/>
          </a:xfrm>
          <a:noFill/>
          <a:ln>
            <a:solidFill>
              <a:schemeClr val="bg1"/>
            </a:solidFill>
          </a:ln>
        </p:spPr>
        <p:txBody>
          <a:bodyPr/>
          <a:lstStyle/>
          <a:p>
            <a:pPr algn="ctr"/>
            <a:r>
              <a:rPr lang="en-GB" b="1" u="sng" dirty="0" smtClean="0">
                <a:solidFill>
                  <a:schemeClr val="tx1"/>
                </a:solidFill>
              </a:rPr>
              <a:t>What happens during the check?</a:t>
            </a:r>
            <a:endParaRPr lang="en-GB" b="1" u="sng" dirty="0">
              <a:solidFill>
                <a:schemeClr val="tx1"/>
              </a:solidFill>
            </a:endParaRPr>
          </a:p>
        </p:txBody>
      </p:sp>
      <p:sp>
        <p:nvSpPr>
          <p:cNvPr id="3" name="Content Placeholder 2"/>
          <p:cNvSpPr>
            <a:spLocks noGrp="1"/>
          </p:cNvSpPr>
          <p:nvPr>
            <p:ph idx="1"/>
          </p:nvPr>
        </p:nvSpPr>
        <p:spPr>
          <a:xfrm>
            <a:off x="107504" y="1700808"/>
            <a:ext cx="8784976" cy="4896544"/>
          </a:xfrm>
        </p:spPr>
        <p:txBody>
          <a:bodyPr>
            <a:normAutofit fontScale="85000" lnSpcReduction="20000"/>
          </a:bodyPr>
          <a:lstStyle/>
          <a:p>
            <a:r>
              <a:rPr lang="en-GB" sz="2800" dirty="0" smtClean="0">
                <a:solidFill>
                  <a:schemeClr val="tx1"/>
                </a:solidFill>
              </a:rPr>
              <a:t>The check is very similar to what the children already do during phonics lessons. </a:t>
            </a:r>
            <a:r>
              <a:rPr lang="en-GB" altLang="en-US" sz="2800" dirty="0" smtClean="0">
                <a:solidFill>
                  <a:schemeClr val="tx1"/>
                </a:solidFill>
              </a:rPr>
              <a:t>Children will be asked to ‘sound out’ a word and blend the sounds together.eg d-o-g – dog</a:t>
            </a:r>
          </a:p>
          <a:p>
            <a:endParaRPr lang="en-GB" altLang="en-US" sz="2800" dirty="0">
              <a:solidFill>
                <a:schemeClr val="tx1"/>
              </a:solidFill>
            </a:endParaRPr>
          </a:p>
          <a:p>
            <a:r>
              <a:rPr lang="en-GB" altLang="en-US" sz="2800" dirty="0" smtClean="0">
                <a:solidFill>
                  <a:schemeClr val="tx1"/>
                </a:solidFill>
              </a:rPr>
              <a:t>The test contains 40 words and each child will sit one to one and read each word aloud to Miss Heaton.</a:t>
            </a:r>
          </a:p>
          <a:p>
            <a:endParaRPr lang="en-GB" altLang="en-US" sz="2800" dirty="0">
              <a:solidFill>
                <a:schemeClr val="tx1"/>
              </a:solidFill>
            </a:endParaRPr>
          </a:p>
          <a:p>
            <a:r>
              <a:rPr lang="en-GB" altLang="en-US" sz="2800" dirty="0" smtClean="0">
                <a:solidFill>
                  <a:schemeClr val="tx1"/>
                </a:solidFill>
              </a:rPr>
              <a:t>The check will take approximately 10 minutes per child; although all children are different and will complete the check at their own pace.</a:t>
            </a:r>
          </a:p>
          <a:p>
            <a:endParaRPr lang="en-GB" altLang="en-US" sz="2800" dirty="0">
              <a:solidFill>
                <a:schemeClr val="tx1"/>
              </a:solidFill>
            </a:endParaRPr>
          </a:p>
          <a:p>
            <a:r>
              <a:rPr lang="en-GB" altLang="en-US" sz="2800" dirty="0" smtClean="0">
                <a:solidFill>
                  <a:schemeClr val="tx1"/>
                </a:solidFill>
              </a:rPr>
              <a:t>The list of the words the children read is a combination of 20 real words and 20 nonsense words.</a:t>
            </a:r>
          </a:p>
          <a:p>
            <a:pPr marL="0" indent="0">
              <a:buNone/>
            </a:pPr>
            <a:endParaRPr lang="en-GB" dirty="0"/>
          </a:p>
        </p:txBody>
      </p:sp>
    </p:spTree>
    <p:extLst>
      <p:ext uri="{BB962C8B-B14F-4D97-AF65-F5344CB8AC3E}">
        <p14:creationId xmlns:p14="http://schemas.microsoft.com/office/powerpoint/2010/main" val="383149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982</Words>
  <Application>Microsoft Office PowerPoint</Application>
  <PresentationFormat>On-screen Show (4:3)</PresentationFormat>
  <Paragraphs>167</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Comic Sans MS</vt:lpstr>
      <vt:lpstr>Noto Sans Symbols</vt:lpstr>
      <vt:lpstr>Trebuchet MS</vt:lpstr>
      <vt:lpstr>Facet</vt:lpstr>
      <vt:lpstr>Welcome to  Simon James </vt:lpstr>
      <vt:lpstr>Simon James Year  1  </vt:lpstr>
      <vt:lpstr>PowerPoint Presentation</vt:lpstr>
      <vt:lpstr>The School Day</vt:lpstr>
      <vt:lpstr>Balancing Support and Challenge</vt:lpstr>
      <vt:lpstr>PowerPoint Presentation</vt:lpstr>
      <vt:lpstr>Rewards and Sanctions...</vt:lpstr>
      <vt:lpstr>Phonics Screening Check</vt:lpstr>
      <vt:lpstr>What happens during the check?</vt:lpstr>
      <vt:lpstr>PowerPoint Presentation</vt:lpstr>
      <vt:lpstr>PowerPoint Presentation</vt:lpstr>
      <vt:lpstr>What can you do to support your child?</vt:lpstr>
      <vt:lpstr>Reading...</vt:lpstr>
      <vt:lpstr>Writing...</vt:lpstr>
      <vt:lpstr>Maths...</vt:lpstr>
      <vt:lpstr>Useful Information...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Simon James</dc:title>
  <dc:creator>Sarah Mooney</dc:creator>
  <cp:lastModifiedBy>Sarah Mooney</cp:lastModifiedBy>
  <cp:revision>2</cp:revision>
  <dcterms:modified xsi:type="dcterms:W3CDTF">2018-07-10T21:23:42Z</dcterms:modified>
</cp:coreProperties>
</file>