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180322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21913ddfe_0_2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821913ddf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609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21913ddfe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821913ddfe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931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21913ddfe_0_3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821913ddfe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874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21913ddfe_0_3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821913ddfe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90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21913ddfe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821913ddfe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849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21913ddfe_0_3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821913ddfe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02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21913ddfe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821913ddfe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014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21913ddfe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821913ddfe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532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21913ddfe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821913ddfe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814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21913ddfe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821913ddfe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821913ddfe_0_2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extLst>
      <p:ext uri="{BB962C8B-B14F-4D97-AF65-F5344CB8AC3E}">
        <p14:creationId xmlns:p14="http://schemas.microsoft.com/office/powerpoint/2010/main" val="44554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21913ddfe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821913ddfe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968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21913ddfe_0_2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821913ddfe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070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21913ddfe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821913ddfe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47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21913ddfe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821913ddfe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82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21913ddfe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821913ddfe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873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21913ddfe_0_3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821913ddfe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254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2"/>
        <p:cNvGrpSpPr/>
        <p:nvPr/>
      </p:nvGrpSpPr>
      <p:grpSpPr>
        <a:xfrm>
          <a:off x="0" y="0"/>
          <a:ext cx="0" cy="0"/>
          <a:chOff x="0" y="0"/>
          <a:chExt cx="0" cy="0"/>
        </a:xfrm>
      </p:grpSpPr>
      <p:grpSp>
        <p:nvGrpSpPr>
          <p:cNvPr id="63" name="Google Shape;63;p14"/>
          <p:cNvGrpSpPr/>
          <p:nvPr/>
        </p:nvGrpSpPr>
        <p:grpSpPr>
          <a:xfrm>
            <a:off x="4335068" y="877448"/>
            <a:ext cx="4814700" cy="3745250"/>
            <a:chOff x="4335068" y="1169931"/>
            <a:chExt cx="4814700" cy="4993667"/>
          </a:xfrm>
        </p:grpSpPr>
        <p:cxnSp>
          <p:nvCxnSpPr>
            <p:cNvPr id="64" name="Google Shape;64;p14"/>
            <p:cNvCxnSpPr/>
            <p:nvPr/>
          </p:nvCxnSpPr>
          <p:spPr>
            <a:xfrm flipH="1">
              <a:off x="6009300" y="1169931"/>
              <a:ext cx="3134700" cy="3134700"/>
            </a:xfrm>
            <a:prstGeom prst="straightConnector1">
              <a:avLst/>
            </a:prstGeom>
            <a:noFill/>
            <a:ln w="12700" cap="flat" cmpd="sng">
              <a:solidFill>
                <a:schemeClr val="lt1"/>
              </a:solidFill>
              <a:prstDash val="solid"/>
              <a:round/>
              <a:headEnd type="none" w="sm" len="sm"/>
              <a:tailEnd type="none" w="sm" len="sm"/>
            </a:ln>
          </p:spPr>
        </p:cxnSp>
        <p:cxnSp>
          <p:nvCxnSpPr>
            <p:cNvPr id="65" name="Google Shape;65;p14"/>
            <p:cNvCxnSpPr/>
            <p:nvPr/>
          </p:nvCxnSpPr>
          <p:spPr>
            <a:xfrm flipH="1">
              <a:off x="4335068" y="1348898"/>
              <a:ext cx="4814700" cy="4814700"/>
            </a:xfrm>
            <a:prstGeom prst="straightConnector1">
              <a:avLst/>
            </a:prstGeom>
            <a:noFill/>
            <a:ln w="12700" cap="flat" cmpd="sng">
              <a:solidFill>
                <a:schemeClr val="lt1"/>
              </a:solidFill>
              <a:prstDash val="solid"/>
              <a:round/>
              <a:headEnd type="none" w="sm" len="sm"/>
              <a:tailEnd type="none" w="sm" len="sm"/>
            </a:ln>
          </p:spPr>
        </p:cxnSp>
        <p:cxnSp>
          <p:nvCxnSpPr>
            <p:cNvPr id="66" name="Google Shape;66;p14"/>
            <p:cNvCxnSpPr/>
            <p:nvPr/>
          </p:nvCxnSpPr>
          <p:spPr>
            <a:xfrm flipH="1">
              <a:off x="5225649" y="1469269"/>
              <a:ext cx="3912000" cy="3912000"/>
            </a:xfrm>
            <a:prstGeom prst="straightConnector1">
              <a:avLst/>
            </a:prstGeom>
            <a:noFill/>
            <a:ln w="12700" cap="flat" cmpd="sng">
              <a:solidFill>
                <a:schemeClr val="lt1"/>
              </a:solidFill>
              <a:prstDash val="solid"/>
              <a:round/>
              <a:headEnd type="none" w="sm" len="sm"/>
              <a:tailEnd type="none" w="sm" len="sm"/>
            </a:ln>
          </p:spPr>
        </p:cxnSp>
        <p:cxnSp>
          <p:nvCxnSpPr>
            <p:cNvPr id="67" name="Google Shape;67;p14"/>
            <p:cNvCxnSpPr/>
            <p:nvPr/>
          </p:nvCxnSpPr>
          <p:spPr>
            <a:xfrm flipH="1">
              <a:off x="5304600" y="1307856"/>
              <a:ext cx="3839400" cy="3839400"/>
            </a:xfrm>
            <a:prstGeom prst="straightConnector1">
              <a:avLst/>
            </a:prstGeom>
            <a:noFill/>
            <a:ln w="31750" cap="flat" cmpd="sng">
              <a:solidFill>
                <a:schemeClr val="lt1"/>
              </a:solidFill>
              <a:prstDash val="solid"/>
              <a:round/>
              <a:headEnd type="none" w="sm" len="sm"/>
              <a:tailEnd type="none" w="sm" len="sm"/>
            </a:ln>
          </p:spPr>
        </p:cxnSp>
        <p:cxnSp>
          <p:nvCxnSpPr>
            <p:cNvPr id="68" name="Google Shape;68;p14"/>
            <p:cNvCxnSpPr/>
            <p:nvPr/>
          </p:nvCxnSpPr>
          <p:spPr>
            <a:xfrm flipH="1">
              <a:off x="5707149" y="1770196"/>
              <a:ext cx="3430500" cy="3430500"/>
            </a:xfrm>
            <a:prstGeom prst="straightConnector1">
              <a:avLst/>
            </a:prstGeom>
            <a:noFill/>
            <a:ln w="31750" cap="flat" cmpd="sng">
              <a:solidFill>
                <a:schemeClr val="lt1"/>
              </a:solidFill>
              <a:prstDash val="solid"/>
              <a:round/>
              <a:headEnd type="none" w="sm" len="sm"/>
              <a:tailEnd type="none" w="sm" len="sm"/>
            </a:ln>
          </p:spPr>
        </p:cxnSp>
      </p:grpSp>
      <p:sp>
        <p:nvSpPr>
          <p:cNvPr id="69" name="Google Shape;69;p14"/>
          <p:cNvSpPr txBox="1">
            <a:spLocks noGrp="1"/>
          </p:cNvSpPr>
          <p:nvPr>
            <p:ph type="ctrTitle"/>
          </p:nvPr>
        </p:nvSpPr>
        <p:spPr>
          <a:xfrm>
            <a:off x="533400" y="400050"/>
            <a:ext cx="6154800" cy="23433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4400"/>
              <a:buFont typeface="Century Gothic"/>
              <a:buNone/>
              <a:defRPr sz="4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4"/>
          <p:cNvSpPr txBox="1">
            <a:spLocks noGrp="1"/>
          </p:cNvSpPr>
          <p:nvPr>
            <p:ph type="subTitle" idx="1"/>
          </p:nvPr>
        </p:nvSpPr>
        <p:spPr>
          <a:xfrm>
            <a:off x="533400" y="2882901"/>
            <a:ext cx="4954200" cy="1435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400"/>
              </a:spcBef>
              <a:spcAft>
                <a:spcPts val="0"/>
              </a:spcAft>
              <a:buSzPts val="1600"/>
              <a:buNone/>
              <a:defRPr sz="2000">
                <a:solidFill>
                  <a:srgbClr val="0F486F"/>
                </a:solidFill>
              </a:defRPr>
            </a:lvl1pPr>
            <a:lvl2pPr lvl="1" algn="ctr" rtl="0">
              <a:lnSpc>
                <a:spcPct val="100000"/>
              </a:lnSpc>
              <a:spcBef>
                <a:spcPts val="600"/>
              </a:spcBef>
              <a:spcAft>
                <a:spcPts val="0"/>
              </a:spcAft>
              <a:buSzPts val="1440"/>
              <a:buNone/>
              <a:defRPr>
                <a:solidFill>
                  <a:schemeClr val="lt1"/>
                </a:solidFill>
              </a:defRPr>
            </a:lvl2pPr>
            <a:lvl3pPr lvl="2" algn="ctr" rtl="0">
              <a:lnSpc>
                <a:spcPct val="100000"/>
              </a:lnSpc>
              <a:spcBef>
                <a:spcPts val="600"/>
              </a:spcBef>
              <a:spcAft>
                <a:spcPts val="0"/>
              </a:spcAft>
              <a:buSzPts val="1280"/>
              <a:buNone/>
              <a:defRPr>
                <a:solidFill>
                  <a:schemeClr val="lt1"/>
                </a:solidFill>
              </a:defRPr>
            </a:lvl3pPr>
            <a:lvl4pPr lvl="3" algn="ctr" rtl="0">
              <a:lnSpc>
                <a:spcPct val="100000"/>
              </a:lnSpc>
              <a:spcBef>
                <a:spcPts val="600"/>
              </a:spcBef>
              <a:spcAft>
                <a:spcPts val="0"/>
              </a:spcAft>
              <a:buSzPts val="1120"/>
              <a:buNone/>
              <a:defRPr>
                <a:solidFill>
                  <a:schemeClr val="lt1"/>
                </a:solidFill>
              </a:defRPr>
            </a:lvl4pPr>
            <a:lvl5pPr lvl="4" algn="ctr" rtl="0">
              <a:lnSpc>
                <a:spcPct val="100000"/>
              </a:lnSpc>
              <a:spcBef>
                <a:spcPts val="600"/>
              </a:spcBef>
              <a:spcAft>
                <a:spcPts val="0"/>
              </a:spcAft>
              <a:buSzPts val="1120"/>
              <a:buNone/>
              <a:defRPr>
                <a:solidFill>
                  <a:schemeClr val="lt1"/>
                </a:solidFill>
              </a:defRPr>
            </a:lvl5pPr>
            <a:lvl6pPr lvl="5" algn="ctr" rtl="0">
              <a:lnSpc>
                <a:spcPct val="100000"/>
              </a:lnSpc>
              <a:spcBef>
                <a:spcPts val="600"/>
              </a:spcBef>
              <a:spcAft>
                <a:spcPts val="0"/>
              </a:spcAft>
              <a:buSzPts val="1120"/>
              <a:buNone/>
              <a:defRPr>
                <a:solidFill>
                  <a:schemeClr val="lt1"/>
                </a:solidFill>
              </a:defRPr>
            </a:lvl6pPr>
            <a:lvl7pPr lvl="6" algn="ctr" rtl="0">
              <a:lnSpc>
                <a:spcPct val="100000"/>
              </a:lnSpc>
              <a:spcBef>
                <a:spcPts val="600"/>
              </a:spcBef>
              <a:spcAft>
                <a:spcPts val="0"/>
              </a:spcAft>
              <a:buSzPts val="1120"/>
              <a:buNone/>
              <a:defRPr>
                <a:solidFill>
                  <a:schemeClr val="lt1"/>
                </a:solidFill>
              </a:defRPr>
            </a:lvl7pPr>
            <a:lvl8pPr lvl="7" algn="ctr" rtl="0">
              <a:lnSpc>
                <a:spcPct val="100000"/>
              </a:lnSpc>
              <a:spcBef>
                <a:spcPts val="600"/>
              </a:spcBef>
              <a:spcAft>
                <a:spcPts val="0"/>
              </a:spcAft>
              <a:buSzPts val="1120"/>
              <a:buNone/>
              <a:defRPr>
                <a:solidFill>
                  <a:schemeClr val="lt1"/>
                </a:solidFill>
              </a:defRPr>
            </a:lvl8pPr>
            <a:lvl9pPr lvl="8" algn="ctr" rtl="0">
              <a:lnSpc>
                <a:spcPct val="100000"/>
              </a:lnSpc>
              <a:spcBef>
                <a:spcPts val="600"/>
              </a:spcBef>
              <a:spcAft>
                <a:spcPts val="600"/>
              </a:spcAft>
              <a:buSzPts val="1120"/>
              <a:buNone/>
              <a:defRPr>
                <a:solidFill>
                  <a:schemeClr val="lt1"/>
                </a:solidFill>
              </a:defRPr>
            </a:lvl9pPr>
          </a:lstStyle>
          <a:p>
            <a:endParaRPr/>
          </a:p>
        </p:txBody>
      </p:sp>
      <p:sp>
        <p:nvSpPr>
          <p:cNvPr id="71" name="Google Shape;71;p14"/>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533400" y="3371850"/>
            <a:ext cx="6555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533400" y="400050"/>
            <a:ext cx="6555000" cy="2825700"/>
          </a:xfrm>
          <a:prstGeom prst="rect">
            <a:avLst/>
          </a:prstGeom>
          <a:noFill/>
          <a:ln>
            <a:noFill/>
          </a:ln>
        </p:spPr>
        <p:txBody>
          <a:bodyPr spcFirstLastPara="1" wrap="square" lIns="91425" tIns="45700" rIns="91425" bIns="45700" anchor="ctr" anchorCtr="0">
            <a:noAutofit/>
          </a:bodyPr>
          <a:lstStyle>
            <a:lvl1pPr marL="457200" lvl="0" indent="-320040" algn="l" rtl="0">
              <a:lnSpc>
                <a:spcPct val="100000"/>
              </a:lnSpc>
              <a:spcBef>
                <a:spcPts val="360"/>
              </a:spcBef>
              <a:spcAft>
                <a:spcPts val="0"/>
              </a:spcAft>
              <a:buSzPts val="1440"/>
              <a:buChar char="▶"/>
              <a:defRPr/>
            </a:lvl1pPr>
            <a:lvl2pPr marL="914400" lvl="1" indent="-320040" algn="l" rtl="0">
              <a:lnSpc>
                <a:spcPct val="100000"/>
              </a:lnSpc>
              <a:spcBef>
                <a:spcPts val="600"/>
              </a:spcBef>
              <a:spcAft>
                <a:spcPts val="0"/>
              </a:spcAft>
              <a:buSzPts val="1440"/>
              <a:buChar char="▶"/>
              <a:defRPr/>
            </a:lvl2pPr>
            <a:lvl3pPr marL="1371600" lvl="2" indent="-320039" algn="l" rtl="0">
              <a:lnSpc>
                <a:spcPct val="100000"/>
              </a:lnSpc>
              <a:spcBef>
                <a:spcPts val="600"/>
              </a:spcBef>
              <a:spcAft>
                <a:spcPts val="0"/>
              </a:spcAft>
              <a:buSzPts val="1440"/>
              <a:buChar char="▶"/>
              <a:defRPr/>
            </a:lvl3pPr>
            <a:lvl4pPr marL="1828800" lvl="3" indent="-320039" algn="l" rtl="0">
              <a:lnSpc>
                <a:spcPct val="100000"/>
              </a:lnSpc>
              <a:spcBef>
                <a:spcPts val="600"/>
              </a:spcBef>
              <a:spcAft>
                <a:spcPts val="0"/>
              </a:spcAft>
              <a:buSzPts val="1440"/>
              <a:buChar char="▶"/>
              <a:defRPr/>
            </a:lvl4pPr>
            <a:lvl5pPr marL="2286000" lvl="4" indent="-320039" algn="l" rtl="0">
              <a:lnSpc>
                <a:spcPct val="100000"/>
              </a:lnSpc>
              <a:spcBef>
                <a:spcPts val="600"/>
              </a:spcBef>
              <a:spcAft>
                <a:spcPts val="0"/>
              </a:spcAft>
              <a:buSzPts val="1440"/>
              <a:buChar char="▶"/>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77" name="Google Shape;77;p15"/>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6"/>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533400" y="1485899"/>
            <a:ext cx="6402600" cy="1740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3200"/>
              <a:buFont typeface="Century Gothic"/>
              <a:buNone/>
              <a:defRPr sz="32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p17"/>
          <p:cNvSpPr txBox="1">
            <a:spLocks noGrp="1"/>
          </p:cNvSpPr>
          <p:nvPr>
            <p:ph type="body" idx="1"/>
          </p:nvPr>
        </p:nvSpPr>
        <p:spPr>
          <a:xfrm>
            <a:off x="533400" y="3365500"/>
            <a:ext cx="6402600" cy="11493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360"/>
              </a:spcBef>
              <a:spcAft>
                <a:spcPts val="0"/>
              </a:spcAft>
              <a:buSzPts val="1440"/>
              <a:buNone/>
              <a:defRPr sz="1800">
                <a:solidFill>
                  <a:srgbClr val="0F486F"/>
                </a:solidFill>
              </a:defRPr>
            </a:lvl1pPr>
            <a:lvl2pPr marL="914400" lvl="1" indent="-228600" algn="l" rtl="0">
              <a:lnSpc>
                <a:spcPct val="100000"/>
              </a:lnSpc>
              <a:spcBef>
                <a:spcPts val="600"/>
              </a:spcBef>
              <a:spcAft>
                <a:spcPts val="0"/>
              </a:spcAft>
              <a:buSzPts val="1440"/>
              <a:buNone/>
              <a:defRPr sz="1800">
                <a:solidFill>
                  <a:schemeClr val="lt1"/>
                </a:solidFill>
              </a:defRPr>
            </a:lvl2pPr>
            <a:lvl3pPr marL="1371600" lvl="2" indent="-228600" algn="l" rtl="0">
              <a:lnSpc>
                <a:spcPct val="100000"/>
              </a:lnSpc>
              <a:spcBef>
                <a:spcPts val="600"/>
              </a:spcBef>
              <a:spcAft>
                <a:spcPts val="0"/>
              </a:spcAft>
              <a:buSzPts val="1280"/>
              <a:buNone/>
              <a:defRPr sz="1600">
                <a:solidFill>
                  <a:schemeClr val="lt1"/>
                </a:solidFill>
              </a:defRPr>
            </a:lvl3pPr>
            <a:lvl4pPr marL="1828800" lvl="3" indent="-228600" algn="l" rtl="0">
              <a:lnSpc>
                <a:spcPct val="100000"/>
              </a:lnSpc>
              <a:spcBef>
                <a:spcPts val="600"/>
              </a:spcBef>
              <a:spcAft>
                <a:spcPts val="0"/>
              </a:spcAft>
              <a:buSzPts val="1120"/>
              <a:buNone/>
              <a:defRPr sz="1400">
                <a:solidFill>
                  <a:schemeClr val="lt1"/>
                </a:solidFill>
              </a:defRPr>
            </a:lvl4pPr>
            <a:lvl5pPr marL="2286000" lvl="4" indent="-228600" algn="l" rtl="0">
              <a:lnSpc>
                <a:spcPct val="100000"/>
              </a:lnSpc>
              <a:spcBef>
                <a:spcPts val="600"/>
              </a:spcBef>
              <a:spcAft>
                <a:spcPts val="0"/>
              </a:spcAft>
              <a:buSzPts val="1120"/>
              <a:buNone/>
              <a:defRPr sz="1400">
                <a:solidFill>
                  <a:schemeClr val="lt1"/>
                </a:solidFill>
              </a:defRPr>
            </a:lvl5pPr>
            <a:lvl6pPr marL="2743200" lvl="5" indent="-228600" algn="l" rtl="0">
              <a:lnSpc>
                <a:spcPct val="100000"/>
              </a:lnSpc>
              <a:spcBef>
                <a:spcPts val="600"/>
              </a:spcBef>
              <a:spcAft>
                <a:spcPts val="0"/>
              </a:spcAft>
              <a:buSzPts val="1120"/>
              <a:buNone/>
              <a:defRPr sz="1400">
                <a:solidFill>
                  <a:schemeClr val="lt1"/>
                </a:solidFill>
              </a:defRPr>
            </a:lvl6pPr>
            <a:lvl7pPr marL="3200400" lvl="6" indent="-228600" algn="l" rtl="0">
              <a:lnSpc>
                <a:spcPct val="100000"/>
              </a:lnSpc>
              <a:spcBef>
                <a:spcPts val="600"/>
              </a:spcBef>
              <a:spcAft>
                <a:spcPts val="0"/>
              </a:spcAft>
              <a:buSzPts val="1120"/>
              <a:buNone/>
              <a:defRPr sz="1400">
                <a:solidFill>
                  <a:schemeClr val="lt1"/>
                </a:solidFill>
              </a:defRPr>
            </a:lvl7pPr>
            <a:lvl8pPr marL="3657600" lvl="7" indent="-228600" algn="l" rtl="0">
              <a:lnSpc>
                <a:spcPct val="100000"/>
              </a:lnSpc>
              <a:spcBef>
                <a:spcPts val="600"/>
              </a:spcBef>
              <a:spcAft>
                <a:spcPts val="0"/>
              </a:spcAft>
              <a:buSzPts val="1120"/>
              <a:buNone/>
              <a:defRPr sz="1400">
                <a:solidFill>
                  <a:schemeClr val="lt1"/>
                </a:solidFill>
              </a:defRPr>
            </a:lvl8pPr>
            <a:lvl9pPr marL="4114800" lvl="8" indent="-228600" algn="l" rtl="0">
              <a:lnSpc>
                <a:spcPct val="100000"/>
              </a:lnSpc>
              <a:spcBef>
                <a:spcPts val="600"/>
              </a:spcBef>
              <a:spcAft>
                <a:spcPts val="600"/>
              </a:spcAft>
              <a:buSzPts val="1120"/>
              <a:buNone/>
              <a:defRPr sz="1400">
                <a:solidFill>
                  <a:schemeClr val="lt1"/>
                </a:solidFill>
              </a:defRPr>
            </a:lvl9pPr>
          </a:lstStyle>
          <a:p>
            <a:endParaRPr/>
          </a:p>
        </p:txBody>
      </p:sp>
      <p:sp>
        <p:nvSpPr>
          <p:cNvPr id="87" name="Google Shape;87;p17"/>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7"/>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7"/>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533400" y="3371850"/>
            <a:ext cx="6555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200"/>
              <a:buFont typeface="Century Gothic"/>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8"/>
          <p:cNvSpPr txBox="1">
            <a:spLocks noGrp="1"/>
          </p:cNvSpPr>
          <p:nvPr>
            <p:ph type="body" idx="1"/>
          </p:nvPr>
        </p:nvSpPr>
        <p:spPr>
          <a:xfrm>
            <a:off x="533400" y="400050"/>
            <a:ext cx="3950100" cy="2825700"/>
          </a:xfrm>
          <a:prstGeom prst="rect">
            <a:avLst/>
          </a:prstGeom>
          <a:noFill/>
          <a:ln>
            <a:noFill/>
          </a:ln>
        </p:spPr>
        <p:txBody>
          <a:bodyPr spcFirstLastPara="1" wrap="square" lIns="91425" tIns="45700" rIns="91425" bIns="45700" anchor="ctr" anchorCtr="0">
            <a:noAutofit/>
          </a:bodyPr>
          <a:lstStyle>
            <a:lvl1pPr marL="457200" lvl="0" indent="-320040" algn="l" rtl="0">
              <a:lnSpc>
                <a:spcPct val="100000"/>
              </a:lnSpc>
              <a:spcBef>
                <a:spcPts val="360"/>
              </a:spcBef>
              <a:spcAft>
                <a:spcPts val="0"/>
              </a:spcAft>
              <a:buSzPts val="1440"/>
              <a:buChar char="▶"/>
              <a:defRPr/>
            </a:lvl1pPr>
            <a:lvl2pPr marL="914400" lvl="1" indent="-320040" algn="l" rtl="0">
              <a:lnSpc>
                <a:spcPct val="100000"/>
              </a:lnSpc>
              <a:spcBef>
                <a:spcPts val="600"/>
              </a:spcBef>
              <a:spcAft>
                <a:spcPts val="0"/>
              </a:spcAft>
              <a:buSzPts val="1440"/>
              <a:buChar char="▶"/>
              <a:defRPr/>
            </a:lvl2pPr>
            <a:lvl3pPr marL="1371600" lvl="2" indent="-320039" algn="l" rtl="0">
              <a:lnSpc>
                <a:spcPct val="100000"/>
              </a:lnSpc>
              <a:spcBef>
                <a:spcPts val="600"/>
              </a:spcBef>
              <a:spcAft>
                <a:spcPts val="0"/>
              </a:spcAft>
              <a:buSzPts val="1440"/>
              <a:buChar char="▶"/>
              <a:defRPr/>
            </a:lvl3pPr>
            <a:lvl4pPr marL="1828800" lvl="3" indent="-320039" algn="l" rtl="0">
              <a:lnSpc>
                <a:spcPct val="100000"/>
              </a:lnSpc>
              <a:spcBef>
                <a:spcPts val="600"/>
              </a:spcBef>
              <a:spcAft>
                <a:spcPts val="0"/>
              </a:spcAft>
              <a:buSzPts val="1440"/>
              <a:buChar char="▶"/>
              <a:defRPr/>
            </a:lvl4pPr>
            <a:lvl5pPr marL="2286000" lvl="4" indent="-320039" algn="l" rtl="0">
              <a:lnSpc>
                <a:spcPct val="100000"/>
              </a:lnSpc>
              <a:spcBef>
                <a:spcPts val="600"/>
              </a:spcBef>
              <a:spcAft>
                <a:spcPts val="0"/>
              </a:spcAft>
              <a:buSzPts val="1440"/>
              <a:buChar char="▶"/>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93" name="Google Shape;93;p18"/>
          <p:cNvSpPr txBox="1">
            <a:spLocks noGrp="1"/>
          </p:cNvSpPr>
          <p:nvPr>
            <p:ph type="body" idx="2"/>
          </p:nvPr>
        </p:nvSpPr>
        <p:spPr>
          <a:xfrm>
            <a:off x="4662362" y="400050"/>
            <a:ext cx="3948300" cy="2819400"/>
          </a:xfrm>
          <a:prstGeom prst="rect">
            <a:avLst/>
          </a:prstGeom>
          <a:noFill/>
          <a:ln>
            <a:noFill/>
          </a:ln>
        </p:spPr>
        <p:txBody>
          <a:bodyPr spcFirstLastPara="1" wrap="square" lIns="91425" tIns="45700" rIns="91425" bIns="45700" anchor="ctr" anchorCtr="0">
            <a:noAutofit/>
          </a:bodyPr>
          <a:lstStyle>
            <a:lvl1pPr marL="457200" lvl="0" indent="-320040" algn="l" rtl="0">
              <a:lnSpc>
                <a:spcPct val="100000"/>
              </a:lnSpc>
              <a:spcBef>
                <a:spcPts val="360"/>
              </a:spcBef>
              <a:spcAft>
                <a:spcPts val="0"/>
              </a:spcAft>
              <a:buSzPts val="1440"/>
              <a:buChar char="▶"/>
              <a:defRPr/>
            </a:lvl1pPr>
            <a:lvl2pPr marL="914400" lvl="1" indent="-320040" algn="l" rtl="0">
              <a:lnSpc>
                <a:spcPct val="100000"/>
              </a:lnSpc>
              <a:spcBef>
                <a:spcPts val="600"/>
              </a:spcBef>
              <a:spcAft>
                <a:spcPts val="0"/>
              </a:spcAft>
              <a:buSzPts val="1440"/>
              <a:buChar char="▶"/>
              <a:defRPr/>
            </a:lvl2pPr>
            <a:lvl3pPr marL="1371600" lvl="2" indent="-320039" algn="l" rtl="0">
              <a:lnSpc>
                <a:spcPct val="100000"/>
              </a:lnSpc>
              <a:spcBef>
                <a:spcPts val="600"/>
              </a:spcBef>
              <a:spcAft>
                <a:spcPts val="0"/>
              </a:spcAft>
              <a:buSzPts val="1440"/>
              <a:buChar char="▶"/>
              <a:defRPr/>
            </a:lvl3pPr>
            <a:lvl4pPr marL="1828800" lvl="3" indent="-320039" algn="l" rtl="0">
              <a:lnSpc>
                <a:spcPct val="100000"/>
              </a:lnSpc>
              <a:spcBef>
                <a:spcPts val="600"/>
              </a:spcBef>
              <a:spcAft>
                <a:spcPts val="0"/>
              </a:spcAft>
              <a:buSzPts val="1440"/>
              <a:buChar char="▶"/>
              <a:defRPr/>
            </a:lvl4pPr>
            <a:lvl5pPr marL="2286000" lvl="4" indent="-320039" algn="l" rtl="0">
              <a:lnSpc>
                <a:spcPct val="100000"/>
              </a:lnSpc>
              <a:spcBef>
                <a:spcPts val="600"/>
              </a:spcBef>
              <a:spcAft>
                <a:spcPts val="0"/>
              </a:spcAft>
              <a:buSzPts val="1440"/>
              <a:buChar char="▶"/>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94" name="Google Shape;94;p18"/>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8"/>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p18"/>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533400" y="3371850"/>
            <a:ext cx="6555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200"/>
              <a:buFont typeface="Century Gothic"/>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9"/>
          <p:cNvSpPr txBox="1">
            <a:spLocks noGrp="1"/>
          </p:cNvSpPr>
          <p:nvPr>
            <p:ph type="body" idx="1"/>
          </p:nvPr>
        </p:nvSpPr>
        <p:spPr>
          <a:xfrm>
            <a:off x="762001" y="400050"/>
            <a:ext cx="3717000" cy="4572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SzPts val="1920"/>
              <a:buNone/>
              <a:defRPr sz="2400" b="0" cap="none">
                <a:solidFill>
                  <a:schemeClr val="lt1"/>
                </a:solidFill>
              </a:defRPr>
            </a:lvl1pPr>
            <a:lvl2pPr marL="914400" lvl="1" indent="-228600" algn="l" rtl="0">
              <a:lnSpc>
                <a:spcPct val="100000"/>
              </a:lnSpc>
              <a:spcBef>
                <a:spcPts val="600"/>
              </a:spcBef>
              <a:spcAft>
                <a:spcPts val="0"/>
              </a:spcAft>
              <a:buSzPts val="1600"/>
              <a:buNone/>
              <a:defRPr sz="2000" b="1"/>
            </a:lvl2pPr>
            <a:lvl3pPr marL="1371600" lvl="2" indent="-228600" algn="l" rtl="0">
              <a:lnSpc>
                <a:spcPct val="100000"/>
              </a:lnSpc>
              <a:spcBef>
                <a:spcPts val="600"/>
              </a:spcBef>
              <a:spcAft>
                <a:spcPts val="0"/>
              </a:spcAft>
              <a:buSzPts val="1440"/>
              <a:buNone/>
              <a:defRPr sz="1800" b="1"/>
            </a:lvl3pPr>
            <a:lvl4pPr marL="1828800" lvl="3" indent="-228600" algn="l" rtl="0">
              <a:lnSpc>
                <a:spcPct val="100000"/>
              </a:lnSpc>
              <a:spcBef>
                <a:spcPts val="600"/>
              </a:spcBef>
              <a:spcAft>
                <a:spcPts val="0"/>
              </a:spcAft>
              <a:buSzPts val="1280"/>
              <a:buNone/>
              <a:defRPr sz="1600" b="1"/>
            </a:lvl4pPr>
            <a:lvl5pPr marL="2286000" lvl="4" indent="-228600" algn="l" rtl="0">
              <a:lnSpc>
                <a:spcPct val="100000"/>
              </a:lnSpc>
              <a:spcBef>
                <a:spcPts val="600"/>
              </a:spcBef>
              <a:spcAft>
                <a:spcPts val="0"/>
              </a:spcAft>
              <a:buSzPts val="1280"/>
              <a:buNone/>
              <a:defRPr sz="1600" b="1"/>
            </a:lvl5pPr>
            <a:lvl6pPr marL="2743200" lvl="5" indent="-228600" algn="l" rtl="0">
              <a:lnSpc>
                <a:spcPct val="100000"/>
              </a:lnSpc>
              <a:spcBef>
                <a:spcPts val="600"/>
              </a:spcBef>
              <a:spcAft>
                <a:spcPts val="0"/>
              </a:spcAft>
              <a:buSzPts val="1280"/>
              <a:buNone/>
              <a:defRPr sz="1600" b="1"/>
            </a:lvl6pPr>
            <a:lvl7pPr marL="3200400" lvl="6" indent="-228600" algn="l" rtl="0">
              <a:lnSpc>
                <a:spcPct val="100000"/>
              </a:lnSpc>
              <a:spcBef>
                <a:spcPts val="600"/>
              </a:spcBef>
              <a:spcAft>
                <a:spcPts val="0"/>
              </a:spcAft>
              <a:buSzPts val="1280"/>
              <a:buNone/>
              <a:defRPr sz="1600" b="1"/>
            </a:lvl7pPr>
            <a:lvl8pPr marL="3657600" lvl="7" indent="-228600" algn="l" rtl="0">
              <a:lnSpc>
                <a:spcPct val="100000"/>
              </a:lnSpc>
              <a:spcBef>
                <a:spcPts val="600"/>
              </a:spcBef>
              <a:spcAft>
                <a:spcPts val="0"/>
              </a:spcAft>
              <a:buSzPts val="1280"/>
              <a:buNone/>
              <a:defRPr sz="1600" b="1"/>
            </a:lvl8pPr>
            <a:lvl9pPr marL="4114800" lvl="8" indent="-228600" algn="l" rtl="0">
              <a:lnSpc>
                <a:spcPct val="100000"/>
              </a:lnSpc>
              <a:spcBef>
                <a:spcPts val="600"/>
              </a:spcBef>
              <a:spcAft>
                <a:spcPts val="600"/>
              </a:spcAft>
              <a:buSzPts val="1280"/>
              <a:buNone/>
              <a:defRPr sz="1600" b="1"/>
            </a:lvl9pPr>
          </a:lstStyle>
          <a:p>
            <a:endParaRPr/>
          </a:p>
        </p:txBody>
      </p:sp>
      <p:sp>
        <p:nvSpPr>
          <p:cNvPr id="100" name="Google Shape;100;p19"/>
          <p:cNvSpPr txBox="1">
            <a:spLocks noGrp="1"/>
          </p:cNvSpPr>
          <p:nvPr>
            <p:ph type="body" idx="2"/>
          </p:nvPr>
        </p:nvSpPr>
        <p:spPr>
          <a:xfrm>
            <a:off x="533399" y="857250"/>
            <a:ext cx="3945600" cy="2368500"/>
          </a:xfrm>
          <a:prstGeom prst="rect">
            <a:avLst/>
          </a:prstGeom>
          <a:noFill/>
          <a:ln>
            <a:noFill/>
          </a:ln>
        </p:spPr>
        <p:txBody>
          <a:bodyPr spcFirstLastPara="1" wrap="square" lIns="91425" tIns="45700" rIns="91425" bIns="45700" anchor="t" anchorCtr="0">
            <a:noAutofit/>
          </a:bodyPr>
          <a:lstStyle>
            <a:lvl1pPr marL="457200" lvl="0" indent="-320040" algn="l" rtl="0">
              <a:lnSpc>
                <a:spcPct val="100000"/>
              </a:lnSpc>
              <a:spcBef>
                <a:spcPts val="360"/>
              </a:spcBef>
              <a:spcAft>
                <a:spcPts val="0"/>
              </a:spcAft>
              <a:buSzPts val="1440"/>
              <a:buChar char="▶"/>
              <a:defRPr/>
            </a:lvl1pPr>
            <a:lvl2pPr marL="914400" lvl="1" indent="-320040" algn="l" rtl="0">
              <a:lnSpc>
                <a:spcPct val="100000"/>
              </a:lnSpc>
              <a:spcBef>
                <a:spcPts val="600"/>
              </a:spcBef>
              <a:spcAft>
                <a:spcPts val="0"/>
              </a:spcAft>
              <a:buSzPts val="1440"/>
              <a:buChar char="▶"/>
              <a:defRPr/>
            </a:lvl2pPr>
            <a:lvl3pPr marL="1371600" lvl="2" indent="-320039" algn="l" rtl="0">
              <a:lnSpc>
                <a:spcPct val="100000"/>
              </a:lnSpc>
              <a:spcBef>
                <a:spcPts val="600"/>
              </a:spcBef>
              <a:spcAft>
                <a:spcPts val="0"/>
              </a:spcAft>
              <a:buSzPts val="1440"/>
              <a:buChar char="▶"/>
              <a:defRPr/>
            </a:lvl3pPr>
            <a:lvl4pPr marL="1828800" lvl="3" indent="-320039" algn="l" rtl="0">
              <a:lnSpc>
                <a:spcPct val="100000"/>
              </a:lnSpc>
              <a:spcBef>
                <a:spcPts val="600"/>
              </a:spcBef>
              <a:spcAft>
                <a:spcPts val="0"/>
              </a:spcAft>
              <a:buSzPts val="1440"/>
              <a:buChar char="▶"/>
              <a:defRPr/>
            </a:lvl4pPr>
            <a:lvl5pPr marL="2286000" lvl="4" indent="-320039" algn="l" rtl="0">
              <a:lnSpc>
                <a:spcPct val="100000"/>
              </a:lnSpc>
              <a:spcBef>
                <a:spcPts val="600"/>
              </a:spcBef>
              <a:spcAft>
                <a:spcPts val="0"/>
              </a:spcAft>
              <a:buSzPts val="1440"/>
              <a:buChar char="▶"/>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101" name="Google Shape;101;p19"/>
          <p:cNvSpPr txBox="1">
            <a:spLocks noGrp="1"/>
          </p:cNvSpPr>
          <p:nvPr>
            <p:ph type="body" idx="3"/>
          </p:nvPr>
        </p:nvSpPr>
        <p:spPr>
          <a:xfrm>
            <a:off x="4855016" y="425053"/>
            <a:ext cx="3764100" cy="432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SzPts val="1920"/>
              <a:buNone/>
              <a:defRPr sz="2400" b="0" cap="none">
                <a:solidFill>
                  <a:schemeClr val="lt1"/>
                </a:solidFill>
              </a:defRPr>
            </a:lvl1pPr>
            <a:lvl2pPr marL="914400" lvl="1" indent="-228600" algn="l" rtl="0">
              <a:lnSpc>
                <a:spcPct val="100000"/>
              </a:lnSpc>
              <a:spcBef>
                <a:spcPts val="600"/>
              </a:spcBef>
              <a:spcAft>
                <a:spcPts val="0"/>
              </a:spcAft>
              <a:buSzPts val="1600"/>
              <a:buNone/>
              <a:defRPr sz="2000" b="1"/>
            </a:lvl2pPr>
            <a:lvl3pPr marL="1371600" lvl="2" indent="-228600" algn="l" rtl="0">
              <a:lnSpc>
                <a:spcPct val="100000"/>
              </a:lnSpc>
              <a:spcBef>
                <a:spcPts val="600"/>
              </a:spcBef>
              <a:spcAft>
                <a:spcPts val="0"/>
              </a:spcAft>
              <a:buSzPts val="1440"/>
              <a:buNone/>
              <a:defRPr sz="1800" b="1"/>
            </a:lvl3pPr>
            <a:lvl4pPr marL="1828800" lvl="3" indent="-228600" algn="l" rtl="0">
              <a:lnSpc>
                <a:spcPct val="100000"/>
              </a:lnSpc>
              <a:spcBef>
                <a:spcPts val="600"/>
              </a:spcBef>
              <a:spcAft>
                <a:spcPts val="0"/>
              </a:spcAft>
              <a:buSzPts val="1280"/>
              <a:buNone/>
              <a:defRPr sz="1600" b="1"/>
            </a:lvl4pPr>
            <a:lvl5pPr marL="2286000" lvl="4" indent="-228600" algn="l" rtl="0">
              <a:lnSpc>
                <a:spcPct val="100000"/>
              </a:lnSpc>
              <a:spcBef>
                <a:spcPts val="600"/>
              </a:spcBef>
              <a:spcAft>
                <a:spcPts val="0"/>
              </a:spcAft>
              <a:buSzPts val="1280"/>
              <a:buNone/>
              <a:defRPr sz="1600" b="1"/>
            </a:lvl5pPr>
            <a:lvl6pPr marL="2743200" lvl="5" indent="-228600" algn="l" rtl="0">
              <a:lnSpc>
                <a:spcPct val="100000"/>
              </a:lnSpc>
              <a:spcBef>
                <a:spcPts val="600"/>
              </a:spcBef>
              <a:spcAft>
                <a:spcPts val="0"/>
              </a:spcAft>
              <a:buSzPts val="1280"/>
              <a:buNone/>
              <a:defRPr sz="1600" b="1"/>
            </a:lvl6pPr>
            <a:lvl7pPr marL="3200400" lvl="6" indent="-228600" algn="l" rtl="0">
              <a:lnSpc>
                <a:spcPct val="100000"/>
              </a:lnSpc>
              <a:spcBef>
                <a:spcPts val="600"/>
              </a:spcBef>
              <a:spcAft>
                <a:spcPts val="0"/>
              </a:spcAft>
              <a:buSzPts val="1280"/>
              <a:buNone/>
              <a:defRPr sz="1600" b="1"/>
            </a:lvl7pPr>
            <a:lvl8pPr marL="3657600" lvl="7" indent="-228600" algn="l" rtl="0">
              <a:lnSpc>
                <a:spcPct val="100000"/>
              </a:lnSpc>
              <a:spcBef>
                <a:spcPts val="600"/>
              </a:spcBef>
              <a:spcAft>
                <a:spcPts val="0"/>
              </a:spcAft>
              <a:buSzPts val="1280"/>
              <a:buNone/>
              <a:defRPr sz="1600" b="1"/>
            </a:lvl8pPr>
            <a:lvl9pPr marL="4114800" lvl="8" indent="-228600" algn="l" rtl="0">
              <a:lnSpc>
                <a:spcPct val="100000"/>
              </a:lnSpc>
              <a:spcBef>
                <a:spcPts val="600"/>
              </a:spcBef>
              <a:spcAft>
                <a:spcPts val="600"/>
              </a:spcAft>
              <a:buSzPts val="1280"/>
              <a:buNone/>
              <a:defRPr sz="1600" b="1"/>
            </a:lvl9pPr>
          </a:lstStyle>
          <a:p>
            <a:endParaRPr/>
          </a:p>
        </p:txBody>
      </p:sp>
      <p:sp>
        <p:nvSpPr>
          <p:cNvPr id="102" name="Google Shape;102;p19"/>
          <p:cNvSpPr txBox="1">
            <a:spLocks noGrp="1"/>
          </p:cNvSpPr>
          <p:nvPr>
            <p:ph type="body" idx="4"/>
          </p:nvPr>
        </p:nvSpPr>
        <p:spPr>
          <a:xfrm>
            <a:off x="4662362" y="857250"/>
            <a:ext cx="3956700" cy="2362200"/>
          </a:xfrm>
          <a:prstGeom prst="rect">
            <a:avLst/>
          </a:prstGeom>
          <a:noFill/>
          <a:ln>
            <a:noFill/>
          </a:ln>
        </p:spPr>
        <p:txBody>
          <a:bodyPr spcFirstLastPara="1" wrap="square" lIns="91425" tIns="45700" rIns="91425" bIns="45700" anchor="t" anchorCtr="0">
            <a:noAutofit/>
          </a:bodyPr>
          <a:lstStyle>
            <a:lvl1pPr marL="457200" lvl="0" indent="-320040" algn="l" rtl="0">
              <a:lnSpc>
                <a:spcPct val="100000"/>
              </a:lnSpc>
              <a:spcBef>
                <a:spcPts val="360"/>
              </a:spcBef>
              <a:spcAft>
                <a:spcPts val="0"/>
              </a:spcAft>
              <a:buSzPts val="1440"/>
              <a:buChar char="▶"/>
              <a:defRPr/>
            </a:lvl1pPr>
            <a:lvl2pPr marL="914400" lvl="1" indent="-320040" algn="l" rtl="0">
              <a:lnSpc>
                <a:spcPct val="100000"/>
              </a:lnSpc>
              <a:spcBef>
                <a:spcPts val="600"/>
              </a:spcBef>
              <a:spcAft>
                <a:spcPts val="0"/>
              </a:spcAft>
              <a:buSzPts val="1440"/>
              <a:buChar char="▶"/>
              <a:defRPr/>
            </a:lvl2pPr>
            <a:lvl3pPr marL="1371600" lvl="2" indent="-320039" algn="l" rtl="0">
              <a:lnSpc>
                <a:spcPct val="100000"/>
              </a:lnSpc>
              <a:spcBef>
                <a:spcPts val="600"/>
              </a:spcBef>
              <a:spcAft>
                <a:spcPts val="0"/>
              </a:spcAft>
              <a:buSzPts val="1440"/>
              <a:buChar char="▶"/>
              <a:defRPr/>
            </a:lvl3pPr>
            <a:lvl4pPr marL="1828800" lvl="3" indent="-320039" algn="l" rtl="0">
              <a:lnSpc>
                <a:spcPct val="100000"/>
              </a:lnSpc>
              <a:spcBef>
                <a:spcPts val="600"/>
              </a:spcBef>
              <a:spcAft>
                <a:spcPts val="0"/>
              </a:spcAft>
              <a:buSzPts val="1440"/>
              <a:buChar char="▶"/>
              <a:defRPr/>
            </a:lvl4pPr>
            <a:lvl5pPr marL="2286000" lvl="4" indent="-320039" algn="l" rtl="0">
              <a:lnSpc>
                <a:spcPct val="100000"/>
              </a:lnSpc>
              <a:spcBef>
                <a:spcPts val="600"/>
              </a:spcBef>
              <a:spcAft>
                <a:spcPts val="0"/>
              </a:spcAft>
              <a:buSzPts val="1440"/>
              <a:buChar char="▶"/>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103" name="Google Shape;103;p19"/>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19"/>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p19"/>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533400" y="3371850"/>
            <a:ext cx="6555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200"/>
              <a:buFont typeface="Century Gothic"/>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20"/>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0"/>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20"/>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5418667" y="400050"/>
            <a:ext cx="3200400" cy="1143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2000"/>
              <a:buFont typeface="Century Gothic"/>
              <a:buNone/>
              <a:defRPr sz="20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21"/>
          <p:cNvSpPr txBox="1">
            <a:spLocks noGrp="1"/>
          </p:cNvSpPr>
          <p:nvPr>
            <p:ph type="body" idx="1"/>
          </p:nvPr>
        </p:nvSpPr>
        <p:spPr>
          <a:xfrm>
            <a:off x="533399" y="400050"/>
            <a:ext cx="4438800" cy="4114800"/>
          </a:xfrm>
          <a:prstGeom prst="rect">
            <a:avLst/>
          </a:prstGeom>
          <a:noFill/>
          <a:ln>
            <a:noFill/>
          </a:ln>
        </p:spPr>
        <p:txBody>
          <a:bodyPr spcFirstLastPara="1" wrap="square" lIns="91425" tIns="45700" rIns="91425" bIns="45700" anchor="ctr" anchorCtr="0">
            <a:noAutofit/>
          </a:bodyPr>
          <a:lstStyle>
            <a:lvl1pPr marL="457200" lvl="0" indent="-320040" algn="l" rtl="0">
              <a:lnSpc>
                <a:spcPct val="100000"/>
              </a:lnSpc>
              <a:spcBef>
                <a:spcPts val="360"/>
              </a:spcBef>
              <a:spcAft>
                <a:spcPts val="0"/>
              </a:spcAft>
              <a:buSzPts val="1440"/>
              <a:buChar char="▶"/>
              <a:defRPr/>
            </a:lvl1pPr>
            <a:lvl2pPr marL="914400" lvl="1" indent="-320040" algn="l" rtl="0">
              <a:lnSpc>
                <a:spcPct val="100000"/>
              </a:lnSpc>
              <a:spcBef>
                <a:spcPts val="600"/>
              </a:spcBef>
              <a:spcAft>
                <a:spcPts val="0"/>
              </a:spcAft>
              <a:buSzPts val="1440"/>
              <a:buChar char="▶"/>
              <a:defRPr/>
            </a:lvl2pPr>
            <a:lvl3pPr marL="1371600" lvl="2" indent="-320039" algn="l" rtl="0">
              <a:lnSpc>
                <a:spcPct val="100000"/>
              </a:lnSpc>
              <a:spcBef>
                <a:spcPts val="600"/>
              </a:spcBef>
              <a:spcAft>
                <a:spcPts val="0"/>
              </a:spcAft>
              <a:buSzPts val="1440"/>
              <a:buChar char="▶"/>
              <a:defRPr/>
            </a:lvl3pPr>
            <a:lvl4pPr marL="1828800" lvl="3" indent="-320039" algn="l" rtl="0">
              <a:lnSpc>
                <a:spcPct val="100000"/>
              </a:lnSpc>
              <a:spcBef>
                <a:spcPts val="600"/>
              </a:spcBef>
              <a:spcAft>
                <a:spcPts val="0"/>
              </a:spcAft>
              <a:buSzPts val="1440"/>
              <a:buChar char="▶"/>
              <a:defRPr/>
            </a:lvl4pPr>
            <a:lvl5pPr marL="2286000" lvl="4" indent="-320039" algn="l" rtl="0">
              <a:lnSpc>
                <a:spcPct val="100000"/>
              </a:lnSpc>
              <a:spcBef>
                <a:spcPts val="600"/>
              </a:spcBef>
              <a:spcAft>
                <a:spcPts val="0"/>
              </a:spcAft>
              <a:buSzPts val="1440"/>
              <a:buChar char="▶"/>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114" name="Google Shape;114;p21"/>
          <p:cNvSpPr txBox="1">
            <a:spLocks noGrp="1"/>
          </p:cNvSpPr>
          <p:nvPr>
            <p:ph type="body" idx="2"/>
          </p:nvPr>
        </p:nvSpPr>
        <p:spPr>
          <a:xfrm>
            <a:off x="5418667" y="1657351"/>
            <a:ext cx="3200400" cy="15684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320"/>
              </a:spcBef>
              <a:spcAft>
                <a:spcPts val="0"/>
              </a:spcAft>
              <a:buSzPts val="1280"/>
              <a:buNone/>
              <a:defRPr sz="1600"/>
            </a:lvl1pPr>
            <a:lvl2pPr marL="914400" lvl="1" indent="-228600" algn="l" rtl="0">
              <a:lnSpc>
                <a:spcPct val="100000"/>
              </a:lnSpc>
              <a:spcBef>
                <a:spcPts val="600"/>
              </a:spcBef>
              <a:spcAft>
                <a:spcPts val="0"/>
              </a:spcAft>
              <a:buSzPts val="960"/>
              <a:buNone/>
              <a:defRPr sz="1200"/>
            </a:lvl2pPr>
            <a:lvl3pPr marL="1371600" lvl="2" indent="-228600" algn="l" rtl="0">
              <a:lnSpc>
                <a:spcPct val="100000"/>
              </a:lnSpc>
              <a:spcBef>
                <a:spcPts val="600"/>
              </a:spcBef>
              <a:spcAft>
                <a:spcPts val="0"/>
              </a:spcAft>
              <a:buSzPts val="800"/>
              <a:buNone/>
              <a:defRPr sz="1000"/>
            </a:lvl3pPr>
            <a:lvl4pPr marL="1828800" lvl="3" indent="-228600" algn="l" rtl="0">
              <a:lnSpc>
                <a:spcPct val="100000"/>
              </a:lnSpc>
              <a:spcBef>
                <a:spcPts val="600"/>
              </a:spcBef>
              <a:spcAft>
                <a:spcPts val="0"/>
              </a:spcAft>
              <a:buSzPts val="720"/>
              <a:buNone/>
              <a:defRPr sz="900"/>
            </a:lvl4pPr>
            <a:lvl5pPr marL="2286000" lvl="4" indent="-228600" algn="l" rtl="0">
              <a:lnSpc>
                <a:spcPct val="100000"/>
              </a:lnSpc>
              <a:spcBef>
                <a:spcPts val="600"/>
              </a:spcBef>
              <a:spcAft>
                <a:spcPts val="0"/>
              </a:spcAft>
              <a:buSzPts val="720"/>
              <a:buNone/>
              <a:defRPr sz="900"/>
            </a:lvl5pPr>
            <a:lvl6pPr marL="2743200" lvl="5" indent="-228600" algn="l" rtl="0">
              <a:lnSpc>
                <a:spcPct val="100000"/>
              </a:lnSpc>
              <a:spcBef>
                <a:spcPts val="600"/>
              </a:spcBef>
              <a:spcAft>
                <a:spcPts val="0"/>
              </a:spcAft>
              <a:buSzPts val="720"/>
              <a:buNone/>
              <a:defRPr sz="900"/>
            </a:lvl6pPr>
            <a:lvl7pPr marL="3200400" lvl="6" indent="-228600" algn="l" rtl="0">
              <a:lnSpc>
                <a:spcPct val="100000"/>
              </a:lnSpc>
              <a:spcBef>
                <a:spcPts val="600"/>
              </a:spcBef>
              <a:spcAft>
                <a:spcPts val="0"/>
              </a:spcAft>
              <a:buSzPts val="720"/>
              <a:buNone/>
              <a:defRPr sz="900"/>
            </a:lvl7pPr>
            <a:lvl8pPr marL="3657600" lvl="7" indent="-228600" algn="l" rtl="0">
              <a:lnSpc>
                <a:spcPct val="100000"/>
              </a:lnSpc>
              <a:spcBef>
                <a:spcPts val="600"/>
              </a:spcBef>
              <a:spcAft>
                <a:spcPts val="0"/>
              </a:spcAft>
              <a:buSzPts val="720"/>
              <a:buNone/>
              <a:defRPr sz="900"/>
            </a:lvl8pPr>
            <a:lvl9pPr marL="4114800" lvl="8" indent="-228600" algn="l" rtl="0">
              <a:lnSpc>
                <a:spcPct val="100000"/>
              </a:lnSpc>
              <a:spcBef>
                <a:spcPts val="600"/>
              </a:spcBef>
              <a:spcAft>
                <a:spcPts val="600"/>
              </a:spcAft>
              <a:buSzPts val="720"/>
              <a:buNone/>
              <a:defRPr sz="900"/>
            </a:lvl9pPr>
          </a:lstStyle>
          <a:p>
            <a:endParaRPr/>
          </a:p>
        </p:txBody>
      </p:sp>
      <p:sp>
        <p:nvSpPr>
          <p:cNvPr id="115" name="Google Shape;115;p21"/>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21"/>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21"/>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4495800" y="1085850"/>
            <a:ext cx="3563400" cy="857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2400"/>
              <a:buFont typeface="Century Gothic"/>
              <a:buNone/>
              <a:defRPr sz="24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2"/>
          <p:cNvSpPr>
            <a:spLocks noGrp="1"/>
          </p:cNvSpPr>
          <p:nvPr>
            <p:ph type="pic" idx="2"/>
          </p:nvPr>
        </p:nvSpPr>
        <p:spPr>
          <a:xfrm>
            <a:off x="762000" y="685800"/>
            <a:ext cx="3281100" cy="36006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Autofit/>
          </a:bodyPr>
          <a:lstStyle>
            <a:lvl1pPr marR="0" lvl="0" algn="ctr" rtl="0">
              <a:lnSpc>
                <a:spcPct val="100000"/>
              </a:lnSpc>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lnSpc>
                <a:spcPct val="100000"/>
              </a:lnSpc>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121" name="Google Shape;121;p22"/>
          <p:cNvSpPr txBox="1">
            <a:spLocks noGrp="1"/>
          </p:cNvSpPr>
          <p:nvPr>
            <p:ph type="body" idx="1"/>
          </p:nvPr>
        </p:nvSpPr>
        <p:spPr>
          <a:xfrm>
            <a:off x="4496027" y="2057400"/>
            <a:ext cx="3564300" cy="1562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360"/>
              </a:spcBef>
              <a:spcAft>
                <a:spcPts val="0"/>
              </a:spcAft>
              <a:buSzPts val="1440"/>
              <a:buNone/>
              <a:defRPr sz="1800"/>
            </a:lvl1pPr>
            <a:lvl2pPr marL="914400" lvl="1" indent="-228600" algn="l" rtl="0">
              <a:lnSpc>
                <a:spcPct val="100000"/>
              </a:lnSpc>
              <a:spcBef>
                <a:spcPts val="600"/>
              </a:spcBef>
              <a:spcAft>
                <a:spcPts val="0"/>
              </a:spcAft>
              <a:buSzPts val="960"/>
              <a:buNone/>
              <a:defRPr sz="1200"/>
            </a:lvl2pPr>
            <a:lvl3pPr marL="1371600" lvl="2" indent="-228600" algn="l" rtl="0">
              <a:lnSpc>
                <a:spcPct val="100000"/>
              </a:lnSpc>
              <a:spcBef>
                <a:spcPts val="600"/>
              </a:spcBef>
              <a:spcAft>
                <a:spcPts val="0"/>
              </a:spcAft>
              <a:buSzPts val="800"/>
              <a:buNone/>
              <a:defRPr sz="1000"/>
            </a:lvl3pPr>
            <a:lvl4pPr marL="1828800" lvl="3" indent="-228600" algn="l" rtl="0">
              <a:lnSpc>
                <a:spcPct val="100000"/>
              </a:lnSpc>
              <a:spcBef>
                <a:spcPts val="600"/>
              </a:spcBef>
              <a:spcAft>
                <a:spcPts val="0"/>
              </a:spcAft>
              <a:buSzPts val="720"/>
              <a:buNone/>
              <a:defRPr sz="900"/>
            </a:lvl4pPr>
            <a:lvl5pPr marL="2286000" lvl="4" indent="-228600" algn="l" rtl="0">
              <a:lnSpc>
                <a:spcPct val="100000"/>
              </a:lnSpc>
              <a:spcBef>
                <a:spcPts val="600"/>
              </a:spcBef>
              <a:spcAft>
                <a:spcPts val="0"/>
              </a:spcAft>
              <a:buSzPts val="720"/>
              <a:buNone/>
              <a:defRPr sz="900"/>
            </a:lvl5pPr>
            <a:lvl6pPr marL="2743200" lvl="5" indent="-228600" algn="l" rtl="0">
              <a:lnSpc>
                <a:spcPct val="100000"/>
              </a:lnSpc>
              <a:spcBef>
                <a:spcPts val="600"/>
              </a:spcBef>
              <a:spcAft>
                <a:spcPts val="0"/>
              </a:spcAft>
              <a:buSzPts val="720"/>
              <a:buNone/>
              <a:defRPr sz="900"/>
            </a:lvl6pPr>
            <a:lvl7pPr marL="3200400" lvl="6" indent="-228600" algn="l" rtl="0">
              <a:lnSpc>
                <a:spcPct val="100000"/>
              </a:lnSpc>
              <a:spcBef>
                <a:spcPts val="600"/>
              </a:spcBef>
              <a:spcAft>
                <a:spcPts val="0"/>
              </a:spcAft>
              <a:buSzPts val="720"/>
              <a:buNone/>
              <a:defRPr sz="900"/>
            </a:lvl7pPr>
            <a:lvl8pPr marL="3657600" lvl="7" indent="-228600" algn="l" rtl="0">
              <a:lnSpc>
                <a:spcPct val="100000"/>
              </a:lnSpc>
              <a:spcBef>
                <a:spcPts val="600"/>
              </a:spcBef>
              <a:spcAft>
                <a:spcPts val="0"/>
              </a:spcAft>
              <a:buSzPts val="720"/>
              <a:buNone/>
              <a:defRPr sz="900"/>
            </a:lvl8pPr>
            <a:lvl9pPr marL="4114800" lvl="8" indent="-228600" algn="l" rtl="0">
              <a:lnSpc>
                <a:spcPct val="100000"/>
              </a:lnSpc>
              <a:spcBef>
                <a:spcPts val="600"/>
              </a:spcBef>
              <a:spcAft>
                <a:spcPts val="600"/>
              </a:spcAft>
              <a:buSzPts val="720"/>
              <a:buNone/>
              <a:defRPr sz="900"/>
            </a:lvl9pPr>
          </a:lstStyle>
          <a:p>
            <a:endParaRPr/>
          </a:p>
        </p:txBody>
      </p:sp>
      <p:sp>
        <p:nvSpPr>
          <p:cNvPr id="122" name="Google Shape;122;p22"/>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22"/>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22"/>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533400" y="3371850"/>
            <a:ext cx="6555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23"/>
          <p:cNvSpPr>
            <a:spLocks noGrp="1"/>
          </p:cNvSpPr>
          <p:nvPr>
            <p:ph type="pic" idx="2"/>
          </p:nvPr>
        </p:nvSpPr>
        <p:spPr>
          <a:xfrm>
            <a:off x="533400" y="400050"/>
            <a:ext cx="8077200" cy="23433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Autofit/>
          </a:bodyPr>
          <a:lstStyle>
            <a:lvl1pPr marR="0" lvl="0" algn="ctr" rtl="0">
              <a:lnSpc>
                <a:spcPct val="100000"/>
              </a:lnSpc>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lnSpc>
                <a:spcPct val="100000"/>
              </a:lnSpc>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lnSpc>
                <a:spcPct val="100000"/>
              </a:lnSpc>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128" name="Google Shape;128;p23"/>
          <p:cNvSpPr txBox="1">
            <a:spLocks noGrp="1"/>
          </p:cNvSpPr>
          <p:nvPr>
            <p:ph type="body" idx="1"/>
          </p:nvPr>
        </p:nvSpPr>
        <p:spPr>
          <a:xfrm>
            <a:off x="762002" y="2882900"/>
            <a:ext cx="7281300" cy="3429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320"/>
              </a:spcBef>
              <a:spcAft>
                <a:spcPts val="0"/>
              </a:spcAft>
              <a:buSzPts val="1280"/>
              <a:buFont typeface="Century Gothic"/>
              <a:buNone/>
              <a:defRPr sz="1600"/>
            </a:lvl1pPr>
            <a:lvl2pPr marL="914400" lvl="1" indent="-228600" algn="l" rtl="0">
              <a:lnSpc>
                <a:spcPct val="100000"/>
              </a:lnSpc>
              <a:spcBef>
                <a:spcPts val="600"/>
              </a:spcBef>
              <a:spcAft>
                <a:spcPts val="0"/>
              </a:spcAft>
              <a:buSzPts val="1440"/>
              <a:buFont typeface="Century Gothic"/>
              <a:buNone/>
              <a:defRPr/>
            </a:lvl2pPr>
            <a:lvl3pPr marL="1371600" lvl="2" indent="-228600" algn="l" rtl="0">
              <a:lnSpc>
                <a:spcPct val="100000"/>
              </a:lnSpc>
              <a:spcBef>
                <a:spcPts val="600"/>
              </a:spcBef>
              <a:spcAft>
                <a:spcPts val="0"/>
              </a:spcAft>
              <a:buSzPts val="1280"/>
              <a:buFont typeface="Century Gothic"/>
              <a:buNone/>
              <a:defRPr/>
            </a:lvl3pPr>
            <a:lvl4pPr marL="1828800" lvl="3" indent="-228600" algn="l" rtl="0">
              <a:lnSpc>
                <a:spcPct val="100000"/>
              </a:lnSpc>
              <a:spcBef>
                <a:spcPts val="600"/>
              </a:spcBef>
              <a:spcAft>
                <a:spcPts val="0"/>
              </a:spcAft>
              <a:buSzPts val="1120"/>
              <a:buFont typeface="Century Gothic"/>
              <a:buNone/>
              <a:defRPr/>
            </a:lvl4pPr>
            <a:lvl5pPr marL="2286000" lvl="4" indent="-228600" algn="l" rtl="0">
              <a:lnSpc>
                <a:spcPct val="100000"/>
              </a:lnSpc>
              <a:spcBef>
                <a:spcPts val="600"/>
              </a:spcBef>
              <a:spcAft>
                <a:spcPts val="0"/>
              </a:spcAft>
              <a:buSzPts val="1120"/>
              <a:buFont typeface="Century Gothic"/>
              <a:buNone/>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129" name="Google Shape;129;p23"/>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23"/>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23"/>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533400" y="400050"/>
            <a:ext cx="8077200" cy="21717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2800"/>
              <a:buFont typeface="Century Gothic"/>
              <a:buNone/>
              <a:defRPr sz="28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p24"/>
          <p:cNvSpPr txBox="1">
            <a:spLocks noGrp="1"/>
          </p:cNvSpPr>
          <p:nvPr>
            <p:ph type="body" idx="1"/>
          </p:nvPr>
        </p:nvSpPr>
        <p:spPr>
          <a:xfrm>
            <a:off x="533400" y="3086100"/>
            <a:ext cx="6383700" cy="1428900"/>
          </a:xfrm>
          <a:prstGeom prst="rect">
            <a:avLst/>
          </a:prstGeom>
          <a:noFill/>
          <a:ln>
            <a:noFill/>
          </a:ln>
        </p:spPr>
        <p:txBody>
          <a:bodyPr spcFirstLastPara="1" wrap="square" lIns="91425" tIns="45700" rIns="91425" bIns="45700" anchor="ctr" anchorCtr="0">
            <a:noAutofit/>
          </a:bodyPr>
          <a:lstStyle>
            <a:lvl1pPr marL="457200" lvl="0" indent="-228600" algn="l" rtl="0">
              <a:lnSpc>
                <a:spcPct val="100000"/>
              </a:lnSpc>
              <a:spcBef>
                <a:spcPts val="360"/>
              </a:spcBef>
              <a:spcAft>
                <a:spcPts val="0"/>
              </a:spcAft>
              <a:buSzPts val="1440"/>
              <a:buNone/>
              <a:defRPr sz="1800">
                <a:solidFill>
                  <a:srgbClr val="0F486F"/>
                </a:solidFill>
              </a:defRPr>
            </a:lvl1pPr>
            <a:lvl2pPr marL="914400" lvl="1" indent="-228600" algn="l" rtl="0">
              <a:lnSpc>
                <a:spcPct val="100000"/>
              </a:lnSpc>
              <a:spcBef>
                <a:spcPts val="600"/>
              </a:spcBef>
              <a:spcAft>
                <a:spcPts val="0"/>
              </a:spcAft>
              <a:buSzPts val="1440"/>
              <a:buNone/>
              <a:defRPr sz="1800">
                <a:solidFill>
                  <a:schemeClr val="lt1"/>
                </a:solidFill>
              </a:defRPr>
            </a:lvl2pPr>
            <a:lvl3pPr marL="1371600" lvl="2" indent="-228600" algn="l" rtl="0">
              <a:lnSpc>
                <a:spcPct val="100000"/>
              </a:lnSpc>
              <a:spcBef>
                <a:spcPts val="600"/>
              </a:spcBef>
              <a:spcAft>
                <a:spcPts val="0"/>
              </a:spcAft>
              <a:buSzPts val="1280"/>
              <a:buNone/>
              <a:defRPr sz="1600">
                <a:solidFill>
                  <a:schemeClr val="lt1"/>
                </a:solidFill>
              </a:defRPr>
            </a:lvl3pPr>
            <a:lvl4pPr marL="1828800" lvl="3" indent="-228600" algn="l" rtl="0">
              <a:lnSpc>
                <a:spcPct val="100000"/>
              </a:lnSpc>
              <a:spcBef>
                <a:spcPts val="600"/>
              </a:spcBef>
              <a:spcAft>
                <a:spcPts val="0"/>
              </a:spcAft>
              <a:buSzPts val="1120"/>
              <a:buNone/>
              <a:defRPr sz="1400">
                <a:solidFill>
                  <a:schemeClr val="lt1"/>
                </a:solidFill>
              </a:defRPr>
            </a:lvl4pPr>
            <a:lvl5pPr marL="2286000" lvl="4" indent="-228600" algn="l" rtl="0">
              <a:lnSpc>
                <a:spcPct val="100000"/>
              </a:lnSpc>
              <a:spcBef>
                <a:spcPts val="600"/>
              </a:spcBef>
              <a:spcAft>
                <a:spcPts val="0"/>
              </a:spcAft>
              <a:buSzPts val="1120"/>
              <a:buNone/>
              <a:defRPr sz="1400">
                <a:solidFill>
                  <a:schemeClr val="lt1"/>
                </a:solidFill>
              </a:defRPr>
            </a:lvl5pPr>
            <a:lvl6pPr marL="2743200" lvl="5" indent="-228600" algn="l" rtl="0">
              <a:lnSpc>
                <a:spcPct val="100000"/>
              </a:lnSpc>
              <a:spcBef>
                <a:spcPts val="600"/>
              </a:spcBef>
              <a:spcAft>
                <a:spcPts val="0"/>
              </a:spcAft>
              <a:buSzPts val="1120"/>
              <a:buNone/>
              <a:defRPr sz="1400">
                <a:solidFill>
                  <a:schemeClr val="lt1"/>
                </a:solidFill>
              </a:defRPr>
            </a:lvl6pPr>
            <a:lvl7pPr marL="3200400" lvl="6" indent="-228600" algn="l" rtl="0">
              <a:lnSpc>
                <a:spcPct val="100000"/>
              </a:lnSpc>
              <a:spcBef>
                <a:spcPts val="600"/>
              </a:spcBef>
              <a:spcAft>
                <a:spcPts val="0"/>
              </a:spcAft>
              <a:buSzPts val="1120"/>
              <a:buNone/>
              <a:defRPr sz="1400">
                <a:solidFill>
                  <a:schemeClr val="lt1"/>
                </a:solidFill>
              </a:defRPr>
            </a:lvl7pPr>
            <a:lvl8pPr marL="3657600" lvl="7" indent="-228600" algn="l" rtl="0">
              <a:lnSpc>
                <a:spcPct val="100000"/>
              </a:lnSpc>
              <a:spcBef>
                <a:spcPts val="600"/>
              </a:spcBef>
              <a:spcAft>
                <a:spcPts val="0"/>
              </a:spcAft>
              <a:buSzPts val="1120"/>
              <a:buNone/>
              <a:defRPr sz="1400">
                <a:solidFill>
                  <a:schemeClr val="lt1"/>
                </a:solidFill>
              </a:defRPr>
            </a:lvl8pPr>
            <a:lvl9pPr marL="4114800" lvl="8" indent="-228600" algn="l" rtl="0">
              <a:lnSpc>
                <a:spcPct val="100000"/>
              </a:lnSpc>
              <a:spcBef>
                <a:spcPts val="600"/>
              </a:spcBef>
              <a:spcAft>
                <a:spcPts val="600"/>
              </a:spcAft>
              <a:buSzPts val="1120"/>
              <a:buNone/>
              <a:defRPr sz="1400">
                <a:solidFill>
                  <a:schemeClr val="lt1"/>
                </a:solidFill>
              </a:defRPr>
            </a:lvl9pPr>
          </a:lstStyle>
          <a:p>
            <a:endParaRPr/>
          </a:p>
        </p:txBody>
      </p:sp>
      <p:sp>
        <p:nvSpPr>
          <p:cNvPr id="135" name="Google Shape;135;p24"/>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24"/>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p24"/>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856283" y="400050"/>
            <a:ext cx="6859800" cy="21717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2800"/>
              <a:buFont typeface="Century Gothic"/>
              <a:buNone/>
              <a:defRPr sz="2800" b="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25"/>
          <p:cNvSpPr txBox="1">
            <a:spLocks noGrp="1"/>
          </p:cNvSpPr>
          <p:nvPr>
            <p:ph type="body" idx="1"/>
          </p:nvPr>
        </p:nvSpPr>
        <p:spPr>
          <a:xfrm>
            <a:off x="1066800" y="2571750"/>
            <a:ext cx="6402600" cy="362100"/>
          </a:xfrm>
          <a:prstGeom prst="rect">
            <a:avLst/>
          </a:prstGeom>
          <a:noFill/>
          <a:ln>
            <a:noFill/>
          </a:ln>
        </p:spPr>
        <p:txBody>
          <a:bodyPr spcFirstLastPara="1" wrap="square" lIns="91425" tIns="45700" rIns="91425" bIns="45700" anchor="ctr" anchorCtr="0">
            <a:noAutofit/>
          </a:bodyPr>
          <a:lstStyle>
            <a:lvl1pPr marL="457200" lvl="0" indent="-228600" algn="l" rtl="0">
              <a:lnSpc>
                <a:spcPct val="100000"/>
              </a:lnSpc>
              <a:spcBef>
                <a:spcPts val="400"/>
              </a:spcBef>
              <a:spcAft>
                <a:spcPts val="0"/>
              </a:spcAft>
              <a:buSzPts val="1600"/>
              <a:buFont typeface="Century Gothic"/>
              <a:buNone/>
              <a:defRPr/>
            </a:lvl1pPr>
            <a:lvl2pPr marL="914400" lvl="1" indent="-228600" algn="l" rtl="0">
              <a:lnSpc>
                <a:spcPct val="100000"/>
              </a:lnSpc>
              <a:spcBef>
                <a:spcPts val="600"/>
              </a:spcBef>
              <a:spcAft>
                <a:spcPts val="0"/>
              </a:spcAft>
              <a:buSzPts val="1440"/>
              <a:buFont typeface="Century Gothic"/>
              <a:buNone/>
              <a:defRPr/>
            </a:lvl2pPr>
            <a:lvl3pPr marL="1371600" lvl="2" indent="-228600" algn="l" rtl="0">
              <a:lnSpc>
                <a:spcPct val="100000"/>
              </a:lnSpc>
              <a:spcBef>
                <a:spcPts val="600"/>
              </a:spcBef>
              <a:spcAft>
                <a:spcPts val="0"/>
              </a:spcAft>
              <a:buSzPts val="1280"/>
              <a:buFont typeface="Century Gothic"/>
              <a:buNone/>
              <a:defRPr/>
            </a:lvl3pPr>
            <a:lvl4pPr marL="1828800" lvl="3" indent="-228600" algn="l" rtl="0">
              <a:lnSpc>
                <a:spcPct val="100000"/>
              </a:lnSpc>
              <a:spcBef>
                <a:spcPts val="600"/>
              </a:spcBef>
              <a:spcAft>
                <a:spcPts val="0"/>
              </a:spcAft>
              <a:buSzPts val="1120"/>
              <a:buFont typeface="Century Gothic"/>
              <a:buNone/>
              <a:defRPr/>
            </a:lvl4pPr>
            <a:lvl5pPr marL="2286000" lvl="4" indent="-228600" algn="l" rtl="0">
              <a:lnSpc>
                <a:spcPct val="100000"/>
              </a:lnSpc>
              <a:spcBef>
                <a:spcPts val="600"/>
              </a:spcBef>
              <a:spcAft>
                <a:spcPts val="0"/>
              </a:spcAft>
              <a:buSzPts val="1120"/>
              <a:buFont typeface="Century Gothic"/>
              <a:buNone/>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141" name="Google Shape;141;p25"/>
          <p:cNvSpPr txBox="1">
            <a:spLocks noGrp="1"/>
          </p:cNvSpPr>
          <p:nvPr>
            <p:ph type="body" idx="2"/>
          </p:nvPr>
        </p:nvSpPr>
        <p:spPr>
          <a:xfrm>
            <a:off x="533400" y="3225802"/>
            <a:ext cx="6382500" cy="1289100"/>
          </a:xfrm>
          <a:prstGeom prst="rect">
            <a:avLst/>
          </a:prstGeom>
          <a:noFill/>
          <a:ln>
            <a:noFill/>
          </a:ln>
        </p:spPr>
        <p:txBody>
          <a:bodyPr spcFirstLastPara="1" wrap="square" lIns="91425" tIns="45700" rIns="91425" bIns="45700" anchor="ctr" anchorCtr="0">
            <a:noAutofit/>
          </a:bodyPr>
          <a:lstStyle>
            <a:lvl1pPr marL="457200" lvl="0" indent="-228600" algn="l" rtl="0">
              <a:lnSpc>
                <a:spcPct val="100000"/>
              </a:lnSpc>
              <a:spcBef>
                <a:spcPts val="400"/>
              </a:spcBef>
              <a:spcAft>
                <a:spcPts val="0"/>
              </a:spcAft>
              <a:buSzPts val="1600"/>
              <a:buNone/>
              <a:defRPr sz="2000">
                <a:solidFill>
                  <a:srgbClr val="0F486F"/>
                </a:solidFill>
              </a:defRPr>
            </a:lvl1pPr>
            <a:lvl2pPr marL="914400" lvl="1" indent="-228600" algn="l" rtl="0">
              <a:lnSpc>
                <a:spcPct val="100000"/>
              </a:lnSpc>
              <a:spcBef>
                <a:spcPts val="600"/>
              </a:spcBef>
              <a:spcAft>
                <a:spcPts val="0"/>
              </a:spcAft>
              <a:buSzPts val="1440"/>
              <a:buNone/>
              <a:defRPr sz="1800">
                <a:solidFill>
                  <a:schemeClr val="lt1"/>
                </a:solidFill>
              </a:defRPr>
            </a:lvl2pPr>
            <a:lvl3pPr marL="1371600" lvl="2" indent="-228600" algn="l" rtl="0">
              <a:lnSpc>
                <a:spcPct val="100000"/>
              </a:lnSpc>
              <a:spcBef>
                <a:spcPts val="600"/>
              </a:spcBef>
              <a:spcAft>
                <a:spcPts val="0"/>
              </a:spcAft>
              <a:buSzPts val="1280"/>
              <a:buNone/>
              <a:defRPr sz="1600">
                <a:solidFill>
                  <a:schemeClr val="lt1"/>
                </a:solidFill>
              </a:defRPr>
            </a:lvl3pPr>
            <a:lvl4pPr marL="1828800" lvl="3" indent="-228600" algn="l" rtl="0">
              <a:lnSpc>
                <a:spcPct val="100000"/>
              </a:lnSpc>
              <a:spcBef>
                <a:spcPts val="600"/>
              </a:spcBef>
              <a:spcAft>
                <a:spcPts val="0"/>
              </a:spcAft>
              <a:buSzPts val="1120"/>
              <a:buNone/>
              <a:defRPr sz="1400">
                <a:solidFill>
                  <a:schemeClr val="lt1"/>
                </a:solidFill>
              </a:defRPr>
            </a:lvl4pPr>
            <a:lvl5pPr marL="2286000" lvl="4" indent="-228600" algn="l" rtl="0">
              <a:lnSpc>
                <a:spcPct val="100000"/>
              </a:lnSpc>
              <a:spcBef>
                <a:spcPts val="600"/>
              </a:spcBef>
              <a:spcAft>
                <a:spcPts val="0"/>
              </a:spcAft>
              <a:buSzPts val="1120"/>
              <a:buNone/>
              <a:defRPr sz="1400">
                <a:solidFill>
                  <a:schemeClr val="lt1"/>
                </a:solidFill>
              </a:defRPr>
            </a:lvl5pPr>
            <a:lvl6pPr marL="2743200" lvl="5" indent="-228600" algn="l" rtl="0">
              <a:lnSpc>
                <a:spcPct val="100000"/>
              </a:lnSpc>
              <a:spcBef>
                <a:spcPts val="600"/>
              </a:spcBef>
              <a:spcAft>
                <a:spcPts val="0"/>
              </a:spcAft>
              <a:buSzPts val="1120"/>
              <a:buNone/>
              <a:defRPr sz="1400">
                <a:solidFill>
                  <a:schemeClr val="lt1"/>
                </a:solidFill>
              </a:defRPr>
            </a:lvl6pPr>
            <a:lvl7pPr marL="3200400" lvl="6" indent="-228600" algn="l" rtl="0">
              <a:lnSpc>
                <a:spcPct val="100000"/>
              </a:lnSpc>
              <a:spcBef>
                <a:spcPts val="600"/>
              </a:spcBef>
              <a:spcAft>
                <a:spcPts val="0"/>
              </a:spcAft>
              <a:buSzPts val="1120"/>
              <a:buNone/>
              <a:defRPr sz="1400">
                <a:solidFill>
                  <a:schemeClr val="lt1"/>
                </a:solidFill>
              </a:defRPr>
            </a:lvl7pPr>
            <a:lvl8pPr marL="3657600" lvl="7" indent="-228600" algn="l" rtl="0">
              <a:lnSpc>
                <a:spcPct val="100000"/>
              </a:lnSpc>
              <a:spcBef>
                <a:spcPts val="600"/>
              </a:spcBef>
              <a:spcAft>
                <a:spcPts val="0"/>
              </a:spcAft>
              <a:buSzPts val="1120"/>
              <a:buNone/>
              <a:defRPr sz="1400">
                <a:solidFill>
                  <a:schemeClr val="lt1"/>
                </a:solidFill>
              </a:defRPr>
            </a:lvl8pPr>
            <a:lvl9pPr marL="4114800" lvl="8" indent="-228600" algn="l" rtl="0">
              <a:lnSpc>
                <a:spcPct val="100000"/>
              </a:lnSpc>
              <a:spcBef>
                <a:spcPts val="600"/>
              </a:spcBef>
              <a:spcAft>
                <a:spcPts val="600"/>
              </a:spcAft>
              <a:buSzPts val="1120"/>
              <a:buNone/>
              <a:defRPr sz="1400">
                <a:solidFill>
                  <a:schemeClr val="lt1"/>
                </a:solidFill>
              </a:defRPr>
            </a:lvl9pPr>
          </a:lstStyle>
          <a:p>
            <a:endParaRPr/>
          </a:p>
        </p:txBody>
      </p:sp>
      <p:sp>
        <p:nvSpPr>
          <p:cNvPr id="142" name="Google Shape;142;p25"/>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25"/>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4" name="Google Shape;144;p25"/>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p25"/>
          <p:cNvSpPr txBox="1"/>
          <p:nvPr/>
        </p:nvSpPr>
        <p:spPr>
          <a:xfrm>
            <a:off x="228600" y="532968"/>
            <a:ext cx="457200" cy="43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146" name="Google Shape;146;p25"/>
          <p:cNvSpPr txBox="1"/>
          <p:nvPr/>
        </p:nvSpPr>
        <p:spPr>
          <a:xfrm>
            <a:off x="7696200" y="2076451"/>
            <a:ext cx="457200" cy="43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533400" y="2571750"/>
            <a:ext cx="6382500" cy="1273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2800"/>
              <a:buFont typeface="Century Gothic"/>
              <a:buNone/>
              <a:defRPr sz="28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a:off x="533400" y="3849735"/>
            <a:ext cx="6383700" cy="665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360"/>
              </a:spcBef>
              <a:spcAft>
                <a:spcPts val="0"/>
              </a:spcAft>
              <a:buSzPts val="1440"/>
              <a:buNone/>
              <a:defRPr sz="1800">
                <a:solidFill>
                  <a:srgbClr val="0F486F"/>
                </a:solidFill>
              </a:defRPr>
            </a:lvl1pPr>
            <a:lvl2pPr marL="914400" lvl="1" indent="-228600" algn="l" rtl="0">
              <a:lnSpc>
                <a:spcPct val="100000"/>
              </a:lnSpc>
              <a:spcBef>
                <a:spcPts val="600"/>
              </a:spcBef>
              <a:spcAft>
                <a:spcPts val="0"/>
              </a:spcAft>
              <a:buSzPts val="1440"/>
              <a:buNone/>
              <a:defRPr sz="1800">
                <a:solidFill>
                  <a:schemeClr val="lt1"/>
                </a:solidFill>
              </a:defRPr>
            </a:lvl2pPr>
            <a:lvl3pPr marL="1371600" lvl="2" indent="-228600" algn="l" rtl="0">
              <a:lnSpc>
                <a:spcPct val="100000"/>
              </a:lnSpc>
              <a:spcBef>
                <a:spcPts val="600"/>
              </a:spcBef>
              <a:spcAft>
                <a:spcPts val="0"/>
              </a:spcAft>
              <a:buSzPts val="1280"/>
              <a:buNone/>
              <a:defRPr sz="1600">
                <a:solidFill>
                  <a:schemeClr val="lt1"/>
                </a:solidFill>
              </a:defRPr>
            </a:lvl3pPr>
            <a:lvl4pPr marL="1828800" lvl="3" indent="-228600" algn="l" rtl="0">
              <a:lnSpc>
                <a:spcPct val="100000"/>
              </a:lnSpc>
              <a:spcBef>
                <a:spcPts val="600"/>
              </a:spcBef>
              <a:spcAft>
                <a:spcPts val="0"/>
              </a:spcAft>
              <a:buSzPts val="1120"/>
              <a:buNone/>
              <a:defRPr sz="1400">
                <a:solidFill>
                  <a:schemeClr val="lt1"/>
                </a:solidFill>
              </a:defRPr>
            </a:lvl4pPr>
            <a:lvl5pPr marL="2286000" lvl="4" indent="-228600" algn="l" rtl="0">
              <a:lnSpc>
                <a:spcPct val="100000"/>
              </a:lnSpc>
              <a:spcBef>
                <a:spcPts val="600"/>
              </a:spcBef>
              <a:spcAft>
                <a:spcPts val="0"/>
              </a:spcAft>
              <a:buSzPts val="1120"/>
              <a:buNone/>
              <a:defRPr sz="1400">
                <a:solidFill>
                  <a:schemeClr val="lt1"/>
                </a:solidFill>
              </a:defRPr>
            </a:lvl5pPr>
            <a:lvl6pPr marL="2743200" lvl="5" indent="-228600" algn="l" rtl="0">
              <a:lnSpc>
                <a:spcPct val="100000"/>
              </a:lnSpc>
              <a:spcBef>
                <a:spcPts val="600"/>
              </a:spcBef>
              <a:spcAft>
                <a:spcPts val="0"/>
              </a:spcAft>
              <a:buSzPts val="1120"/>
              <a:buNone/>
              <a:defRPr sz="1400">
                <a:solidFill>
                  <a:schemeClr val="lt1"/>
                </a:solidFill>
              </a:defRPr>
            </a:lvl6pPr>
            <a:lvl7pPr marL="3200400" lvl="6" indent="-228600" algn="l" rtl="0">
              <a:lnSpc>
                <a:spcPct val="100000"/>
              </a:lnSpc>
              <a:spcBef>
                <a:spcPts val="600"/>
              </a:spcBef>
              <a:spcAft>
                <a:spcPts val="0"/>
              </a:spcAft>
              <a:buSzPts val="1120"/>
              <a:buNone/>
              <a:defRPr sz="1400">
                <a:solidFill>
                  <a:schemeClr val="lt1"/>
                </a:solidFill>
              </a:defRPr>
            </a:lvl7pPr>
            <a:lvl8pPr marL="3657600" lvl="7" indent="-228600" algn="l" rtl="0">
              <a:lnSpc>
                <a:spcPct val="100000"/>
              </a:lnSpc>
              <a:spcBef>
                <a:spcPts val="600"/>
              </a:spcBef>
              <a:spcAft>
                <a:spcPts val="0"/>
              </a:spcAft>
              <a:buSzPts val="1120"/>
              <a:buNone/>
              <a:defRPr sz="1400">
                <a:solidFill>
                  <a:schemeClr val="lt1"/>
                </a:solidFill>
              </a:defRPr>
            </a:lvl8pPr>
            <a:lvl9pPr marL="4114800" lvl="8" indent="-228600" algn="l" rtl="0">
              <a:lnSpc>
                <a:spcPct val="100000"/>
              </a:lnSpc>
              <a:spcBef>
                <a:spcPts val="600"/>
              </a:spcBef>
              <a:spcAft>
                <a:spcPts val="600"/>
              </a:spcAft>
              <a:buSzPts val="1120"/>
              <a:buNone/>
              <a:defRPr sz="1400">
                <a:solidFill>
                  <a:schemeClr val="lt1"/>
                </a:solidFill>
              </a:defRPr>
            </a:lvl9pPr>
          </a:lstStyle>
          <a:p>
            <a:endParaRPr/>
          </a:p>
        </p:txBody>
      </p:sp>
      <p:sp>
        <p:nvSpPr>
          <p:cNvPr id="150" name="Google Shape;150;p26"/>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856284" y="400050"/>
            <a:ext cx="6859800" cy="21717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2800"/>
              <a:buFont typeface="Century Gothic"/>
              <a:buNone/>
              <a:defRPr sz="2800" b="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a:off x="533400" y="2914650"/>
            <a:ext cx="6382500" cy="7875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SzPts val="1600"/>
              <a:buNone/>
              <a:defRPr sz="2000" b="0" cap="none">
                <a:solidFill>
                  <a:schemeClr val="lt1"/>
                </a:solidFill>
              </a:defRPr>
            </a:lvl1pPr>
            <a:lvl2pPr marL="914400" lvl="1" indent="-320040" algn="l" rtl="0">
              <a:lnSpc>
                <a:spcPct val="100000"/>
              </a:lnSpc>
              <a:spcBef>
                <a:spcPts val="600"/>
              </a:spcBef>
              <a:spcAft>
                <a:spcPts val="0"/>
              </a:spcAft>
              <a:buSzPts val="1440"/>
              <a:buChar char="▶"/>
              <a:defRPr/>
            </a:lvl2pPr>
            <a:lvl3pPr marL="1371600" lvl="2" indent="-320039" algn="l" rtl="0">
              <a:lnSpc>
                <a:spcPct val="100000"/>
              </a:lnSpc>
              <a:spcBef>
                <a:spcPts val="600"/>
              </a:spcBef>
              <a:spcAft>
                <a:spcPts val="0"/>
              </a:spcAft>
              <a:buSzPts val="1440"/>
              <a:buChar char="▶"/>
              <a:defRPr/>
            </a:lvl3pPr>
            <a:lvl4pPr marL="1828800" lvl="3" indent="-320039" algn="l" rtl="0">
              <a:lnSpc>
                <a:spcPct val="100000"/>
              </a:lnSpc>
              <a:spcBef>
                <a:spcPts val="600"/>
              </a:spcBef>
              <a:spcAft>
                <a:spcPts val="0"/>
              </a:spcAft>
              <a:buSzPts val="1440"/>
              <a:buChar char="▶"/>
              <a:defRPr/>
            </a:lvl4pPr>
            <a:lvl5pPr marL="2286000" lvl="4" indent="-320039" algn="l" rtl="0">
              <a:lnSpc>
                <a:spcPct val="100000"/>
              </a:lnSpc>
              <a:spcBef>
                <a:spcPts val="600"/>
              </a:spcBef>
              <a:spcAft>
                <a:spcPts val="0"/>
              </a:spcAft>
              <a:buSzPts val="1440"/>
              <a:buChar char="▶"/>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156" name="Google Shape;156;p27"/>
          <p:cNvSpPr txBox="1">
            <a:spLocks noGrp="1"/>
          </p:cNvSpPr>
          <p:nvPr>
            <p:ph type="body" idx="2"/>
          </p:nvPr>
        </p:nvSpPr>
        <p:spPr>
          <a:xfrm>
            <a:off x="533400" y="3714750"/>
            <a:ext cx="6382500" cy="800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360"/>
              </a:spcBef>
              <a:spcAft>
                <a:spcPts val="0"/>
              </a:spcAft>
              <a:buSzPts val="1440"/>
              <a:buNone/>
              <a:defRPr sz="1800">
                <a:solidFill>
                  <a:srgbClr val="0F486F"/>
                </a:solidFill>
              </a:defRPr>
            </a:lvl1pPr>
            <a:lvl2pPr marL="914400" lvl="1" indent="-228600" algn="l" rtl="0">
              <a:lnSpc>
                <a:spcPct val="100000"/>
              </a:lnSpc>
              <a:spcBef>
                <a:spcPts val="600"/>
              </a:spcBef>
              <a:spcAft>
                <a:spcPts val="0"/>
              </a:spcAft>
              <a:buSzPts val="1440"/>
              <a:buNone/>
              <a:defRPr sz="1800">
                <a:solidFill>
                  <a:schemeClr val="lt1"/>
                </a:solidFill>
              </a:defRPr>
            </a:lvl2pPr>
            <a:lvl3pPr marL="1371600" lvl="2" indent="-228600" algn="l" rtl="0">
              <a:lnSpc>
                <a:spcPct val="100000"/>
              </a:lnSpc>
              <a:spcBef>
                <a:spcPts val="600"/>
              </a:spcBef>
              <a:spcAft>
                <a:spcPts val="0"/>
              </a:spcAft>
              <a:buSzPts val="1280"/>
              <a:buNone/>
              <a:defRPr sz="1600">
                <a:solidFill>
                  <a:schemeClr val="lt1"/>
                </a:solidFill>
              </a:defRPr>
            </a:lvl3pPr>
            <a:lvl4pPr marL="1828800" lvl="3" indent="-228600" algn="l" rtl="0">
              <a:lnSpc>
                <a:spcPct val="100000"/>
              </a:lnSpc>
              <a:spcBef>
                <a:spcPts val="600"/>
              </a:spcBef>
              <a:spcAft>
                <a:spcPts val="0"/>
              </a:spcAft>
              <a:buSzPts val="1120"/>
              <a:buNone/>
              <a:defRPr sz="1400">
                <a:solidFill>
                  <a:schemeClr val="lt1"/>
                </a:solidFill>
              </a:defRPr>
            </a:lvl4pPr>
            <a:lvl5pPr marL="2286000" lvl="4" indent="-228600" algn="l" rtl="0">
              <a:lnSpc>
                <a:spcPct val="100000"/>
              </a:lnSpc>
              <a:spcBef>
                <a:spcPts val="600"/>
              </a:spcBef>
              <a:spcAft>
                <a:spcPts val="0"/>
              </a:spcAft>
              <a:buSzPts val="1120"/>
              <a:buNone/>
              <a:defRPr sz="1400">
                <a:solidFill>
                  <a:schemeClr val="lt1"/>
                </a:solidFill>
              </a:defRPr>
            </a:lvl5pPr>
            <a:lvl6pPr marL="2743200" lvl="5" indent="-228600" algn="l" rtl="0">
              <a:lnSpc>
                <a:spcPct val="100000"/>
              </a:lnSpc>
              <a:spcBef>
                <a:spcPts val="600"/>
              </a:spcBef>
              <a:spcAft>
                <a:spcPts val="0"/>
              </a:spcAft>
              <a:buSzPts val="1120"/>
              <a:buNone/>
              <a:defRPr sz="1400">
                <a:solidFill>
                  <a:schemeClr val="lt1"/>
                </a:solidFill>
              </a:defRPr>
            </a:lvl6pPr>
            <a:lvl7pPr marL="3200400" lvl="6" indent="-228600" algn="l" rtl="0">
              <a:lnSpc>
                <a:spcPct val="100000"/>
              </a:lnSpc>
              <a:spcBef>
                <a:spcPts val="600"/>
              </a:spcBef>
              <a:spcAft>
                <a:spcPts val="0"/>
              </a:spcAft>
              <a:buSzPts val="1120"/>
              <a:buNone/>
              <a:defRPr sz="1400">
                <a:solidFill>
                  <a:schemeClr val="lt1"/>
                </a:solidFill>
              </a:defRPr>
            </a:lvl7pPr>
            <a:lvl8pPr marL="3657600" lvl="7" indent="-228600" algn="l" rtl="0">
              <a:lnSpc>
                <a:spcPct val="100000"/>
              </a:lnSpc>
              <a:spcBef>
                <a:spcPts val="600"/>
              </a:spcBef>
              <a:spcAft>
                <a:spcPts val="0"/>
              </a:spcAft>
              <a:buSzPts val="1120"/>
              <a:buNone/>
              <a:defRPr sz="1400">
                <a:solidFill>
                  <a:schemeClr val="lt1"/>
                </a:solidFill>
              </a:defRPr>
            </a:lvl8pPr>
            <a:lvl9pPr marL="4114800" lvl="8" indent="-228600" algn="l" rtl="0">
              <a:lnSpc>
                <a:spcPct val="100000"/>
              </a:lnSpc>
              <a:spcBef>
                <a:spcPts val="600"/>
              </a:spcBef>
              <a:spcAft>
                <a:spcPts val="600"/>
              </a:spcAft>
              <a:buSzPts val="1120"/>
              <a:buNone/>
              <a:defRPr sz="1400">
                <a:solidFill>
                  <a:schemeClr val="lt1"/>
                </a:solidFill>
              </a:defRPr>
            </a:lvl9pPr>
          </a:lstStyle>
          <a:p>
            <a:endParaRPr/>
          </a:p>
        </p:txBody>
      </p:sp>
      <p:sp>
        <p:nvSpPr>
          <p:cNvPr id="157" name="Google Shape;157;p27"/>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8" name="Google Shape;158;p27"/>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9" name="Google Shape;159;p27"/>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27"/>
          <p:cNvSpPr txBox="1"/>
          <p:nvPr/>
        </p:nvSpPr>
        <p:spPr>
          <a:xfrm>
            <a:off x="228600" y="532968"/>
            <a:ext cx="457200" cy="43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161" name="Google Shape;161;p27"/>
          <p:cNvSpPr txBox="1"/>
          <p:nvPr/>
        </p:nvSpPr>
        <p:spPr>
          <a:xfrm>
            <a:off x="7696200" y="2076451"/>
            <a:ext cx="457200" cy="4386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533400" y="400050"/>
            <a:ext cx="7525800" cy="21717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2800"/>
              <a:buFont typeface="Century Gothic"/>
              <a:buNone/>
              <a:defRPr sz="28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4" name="Google Shape;164;p28"/>
          <p:cNvSpPr txBox="1">
            <a:spLocks noGrp="1"/>
          </p:cNvSpPr>
          <p:nvPr>
            <p:ph type="body" idx="1"/>
          </p:nvPr>
        </p:nvSpPr>
        <p:spPr>
          <a:xfrm>
            <a:off x="533400" y="2946400"/>
            <a:ext cx="6382500" cy="6285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SzPts val="1600"/>
              <a:buNone/>
              <a:defRPr sz="2000" b="0" cap="none">
                <a:solidFill>
                  <a:schemeClr val="lt1"/>
                </a:solidFill>
              </a:defRPr>
            </a:lvl1pPr>
            <a:lvl2pPr marL="914400" lvl="1" indent="-320040" algn="l" rtl="0">
              <a:lnSpc>
                <a:spcPct val="100000"/>
              </a:lnSpc>
              <a:spcBef>
                <a:spcPts val="600"/>
              </a:spcBef>
              <a:spcAft>
                <a:spcPts val="0"/>
              </a:spcAft>
              <a:buSzPts val="1440"/>
              <a:buChar char="▶"/>
              <a:defRPr/>
            </a:lvl2pPr>
            <a:lvl3pPr marL="1371600" lvl="2" indent="-320039" algn="l" rtl="0">
              <a:lnSpc>
                <a:spcPct val="100000"/>
              </a:lnSpc>
              <a:spcBef>
                <a:spcPts val="600"/>
              </a:spcBef>
              <a:spcAft>
                <a:spcPts val="0"/>
              </a:spcAft>
              <a:buSzPts val="1440"/>
              <a:buChar char="▶"/>
              <a:defRPr/>
            </a:lvl3pPr>
            <a:lvl4pPr marL="1828800" lvl="3" indent="-320039" algn="l" rtl="0">
              <a:lnSpc>
                <a:spcPct val="100000"/>
              </a:lnSpc>
              <a:spcBef>
                <a:spcPts val="600"/>
              </a:spcBef>
              <a:spcAft>
                <a:spcPts val="0"/>
              </a:spcAft>
              <a:buSzPts val="1440"/>
              <a:buChar char="▶"/>
              <a:defRPr/>
            </a:lvl4pPr>
            <a:lvl5pPr marL="2286000" lvl="4" indent="-320039" algn="l" rtl="0">
              <a:lnSpc>
                <a:spcPct val="100000"/>
              </a:lnSpc>
              <a:spcBef>
                <a:spcPts val="600"/>
              </a:spcBef>
              <a:spcAft>
                <a:spcPts val="0"/>
              </a:spcAft>
              <a:buSzPts val="1440"/>
              <a:buChar char="▶"/>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165" name="Google Shape;165;p28"/>
          <p:cNvSpPr txBox="1">
            <a:spLocks noGrp="1"/>
          </p:cNvSpPr>
          <p:nvPr>
            <p:ph type="body" idx="2"/>
          </p:nvPr>
        </p:nvSpPr>
        <p:spPr>
          <a:xfrm>
            <a:off x="533400" y="3575051"/>
            <a:ext cx="6382500" cy="9399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360"/>
              </a:spcBef>
              <a:spcAft>
                <a:spcPts val="0"/>
              </a:spcAft>
              <a:buSzPts val="1440"/>
              <a:buNone/>
              <a:defRPr sz="1800">
                <a:solidFill>
                  <a:srgbClr val="0F486F"/>
                </a:solidFill>
              </a:defRPr>
            </a:lvl1pPr>
            <a:lvl2pPr marL="914400" lvl="1" indent="-228600" algn="l" rtl="0">
              <a:lnSpc>
                <a:spcPct val="100000"/>
              </a:lnSpc>
              <a:spcBef>
                <a:spcPts val="600"/>
              </a:spcBef>
              <a:spcAft>
                <a:spcPts val="0"/>
              </a:spcAft>
              <a:buSzPts val="1440"/>
              <a:buNone/>
              <a:defRPr sz="1800">
                <a:solidFill>
                  <a:schemeClr val="lt1"/>
                </a:solidFill>
              </a:defRPr>
            </a:lvl2pPr>
            <a:lvl3pPr marL="1371600" lvl="2" indent="-228600" algn="l" rtl="0">
              <a:lnSpc>
                <a:spcPct val="100000"/>
              </a:lnSpc>
              <a:spcBef>
                <a:spcPts val="600"/>
              </a:spcBef>
              <a:spcAft>
                <a:spcPts val="0"/>
              </a:spcAft>
              <a:buSzPts val="1280"/>
              <a:buNone/>
              <a:defRPr sz="1600">
                <a:solidFill>
                  <a:schemeClr val="lt1"/>
                </a:solidFill>
              </a:defRPr>
            </a:lvl3pPr>
            <a:lvl4pPr marL="1828800" lvl="3" indent="-228600" algn="l" rtl="0">
              <a:lnSpc>
                <a:spcPct val="100000"/>
              </a:lnSpc>
              <a:spcBef>
                <a:spcPts val="600"/>
              </a:spcBef>
              <a:spcAft>
                <a:spcPts val="0"/>
              </a:spcAft>
              <a:buSzPts val="1120"/>
              <a:buNone/>
              <a:defRPr sz="1400">
                <a:solidFill>
                  <a:schemeClr val="lt1"/>
                </a:solidFill>
              </a:defRPr>
            </a:lvl4pPr>
            <a:lvl5pPr marL="2286000" lvl="4" indent="-228600" algn="l" rtl="0">
              <a:lnSpc>
                <a:spcPct val="100000"/>
              </a:lnSpc>
              <a:spcBef>
                <a:spcPts val="600"/>
              </a:spcBef>
              <a:spcAft>
                <a:spcPts val="0"/>
              </a:spcAft>
              <a:buSzPts val="1120"/>
              <a:buNone/>
              <a:defRPr sz="1400">
                <a:solidFill>
                  <a:schemeClr val="lt1"/>
                </a:solidFill>
              </a:defRPr>
            </a:lvl5pPr>
            <a:lvl6pPr marL="2743200" lvl="5" indent="-228600" algn="l" rtl="0">
              <a:lnSpc>
                <a:spcPct val="100000"/>
              </a:lnSpc>
              <a:spcBef>
                <a:spcPts val="600"/>
              </a:spcBef>
              <a:spcAft>
                <a:spcPts val="0"/>
              </a:spcAft>
              <a:buSzPts val="1120"/>
              <a:buNone/>
              <a:defRPr sz="1400">
                <a:solidFill>
                  <a:schemeClr val="lt1"/>
                </a:solidFill>
              </a:defRPr>
            </a:lvl6pPr>
            <a:lvl7pPr marL="3200400" lvl="6" indent="-228600" algn="l" rtl="0">
              <a:lnSpc>
                <a:spcPct val="100000"/>
              </a:lnSpc>
              <a:spcBef>
                <a:spcPts val="600"/>
              </a:spcBef>
              <a:spcAft>
                <a:spcPts val="0"/>
              </a:spcAft>
              <a:buSzPts val="1120"/>
              <a:buNone/>
              <a:defRPr sz="1400">
                <a:solidFill>
                  <a:schemeClr val="lt1"/>
                </a:solidFill>
              </a:defRPr>
            </a:lvl7pPr>
            <a:lvl8pPr marL="3657600" lvl="7" indent="-228600" algn="l" rtl="0">
              <a:lnSpc>
                <a:spcPct val="100000"/>
              </a:lnSpc>
              <a:spcBef>
                <a:spcPts val="600"/>
              </a:spcBef>
              <a:spcAft>
                <a:spcPts val="0"/>
              </a:spcAft>
              <a:buSzPts val="1120"/>
              <a:buNone/>
              <a:defRPr sz="1400">
                <a:solidFill>
                  <a:schemeClr val="lt1"/>
                </a:solidFill>
              </a:defRPr>
            </a:lvl8pPr>
            <a:lvl9pPr marL="4114800" lvl="8" indent="-228600" algn="l" rtl="0">
              <a:lnSpc>
                <a:spcPct val="100000"/>
              </a:lnSpc>
              <a:spcBef>
                <a:spcPts val="600"/>
              </a:spcBef>
              <a:spcAft>
                <a:spcPts val="600"/>
              </a:spcAft>
              <a:buSzPts val="1120"/>
              <a:buNone/>
              <a:defRPr sz="1400">
                <a:solidFill>
                  <a:schemeClr val="lt1"/>
                </a:solidFill>
              </a:defRPr>
            </a:lvl9pPr>
          </a:lstStyle>
          <a:p>
            <a:endParaRPr/>
          </a:p>
        </p:txBody>
      </p:sp>
      <p:sp>
        <p:nvSpPr>
          <p:cNvPr id="166" name="Google Shape;166;p28"/>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7" name="Google Shape;167;p28"/>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8" name="Google Shape;168;p28"/>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533400" y="3371850"/>
            <a:ext cx="65550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2800"/>
              <a:buFont typeface="Century Gothic"/>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p29"/>
          <p:cNvSpPr txBox="1">
            <a:spLocks noGrp="1"/>
          </p:cNvSpPr>
          <p:nvPr>
            <p:ph type="body" idx="1"/>
          </p:nvPr>
        </p:nvSpPr>
        <p:spPr>
          <a:xfrm rot="5400000">
            <a:off x="2397917" y="-1464599"/>
            <a:ext cx="2825700" cy="6555000"/>
          </a:xfrm>
          <a:prstGeom prst="rect">
            <a:avLst/>
          </a:prstGeom>
          <a:noFill/>
          <a:ln>
            <a:noFill/>
          </a:ln>
        </p:spPr>
        <p:txBody>
          <a:bodyPr spcFirstLastPara="1" wrap="square" lIns="91425" tIns="45700" rIns="91425" bIns="45700" anchor="t" anchorCtr="0">
            <a:noAutofit/>
          </a:bodyPr>
          <a:lstStyle>
            <a:lvl1pPr marL="457200" lvl="0" indent="-320040" algn="l" rtl="0">
              <a:lnSpc>
                <a:spcPct val="100000"/>
              </a:lnSpc>
              <a:spcBef>
                <a:spcPts val="360"/>
              </a:spcBef>
              <a:spcAft>
                <a:spcPts val="0"/>
              </a:spcAft>
              <a:buSzPts val="1440"/>
              <a:buChar char="▶"/>
              <a:defRPr/>
            </a:lvl1pPr>
            <a:lvl2pPr marL="914400" lvl="1" indent="-320040" algn="l" rtl="0">
              <a:lnSpc>
                <a:spcPct val="100000"/>
              </a:lnSpc>
              <a:spcBef>
                <a:spcPts val="600"/>
              </a:spcBef>
              <a:spcAft>
                <a:spcPts val="0"/>
              </a:spcAft>
              <a:buSzPts val="1440"/>
              <a:buChar char="▶"/>
              <a:defRPr/>
            </a:lvl2pPr>
            <a:lvl3pPr marL="1371600" lvl="2" indent="-320039" algn="l" rtl="0">
              <a:lnSpc>
                <a:spcPct val="100000"/>
              </a:lnSpc>
              <a:spcBef>
                <a:spcPts val="600"/>
              </a:spcBef>
              <a:spcAft>
                <a:spcPts val="0"/>
              </a:spcAft>
              <a:buSzPts val="1440"/>
              <a:buChar char="▶"/>
              <a:defRPr/>
            </a:lvl3pPr>
            <a:lvl4pPr marL="1828800" lvl="3" indent="-320039" algn="l" rtl="0">
              <a:lnSpc>
                <a:spcPct val="100000"/>
              </a:lnSpc>
              <a:spcBef>
                <a:spcPts val="600"/>
              </a:spcBef>
              <a:spcAft>
                <a:spcPts val="0"/>
              </a:spcAft>
              <a:buSzPts val="1440"/>
              <a:buChar char="▶"/>
              <a:defRPr/>
            </a:lvl4pPr>
            <a:lvl5pPr marL="2286000" lvl="4" indent="-320039" algn="l" rtl="0">
              <a:lnSpc>
                <a:spcPct val="100000"/>
              </a:lnSpc>
              <a:spcBef>
                <a:spcPts val="600"/>
              </a:spcBef>
              <a:spcAft>
                <a:spcPts val="0"/>
              </a:spcAft>
              <a:buSzPts val="1440"/>
              <a:buChar char="▶"/>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172" name="Google Shape;172;p29"/>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3" name="Google Shape;173;p29"/>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p29"/>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rot="5400000">
            <a:off x="5931150" y="1035300"/>
            <a:ext cx="3314700" cy="2044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2800"/>
              <a:buFont typeface="Century Gothic"/>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 name="Google Shape;177;p30"/>
          <p:cNvSpPr txBox="1">
            <a:spLocks noGrp="1"/>
          </p:cNvSpPr>
          <p:nvPr>
            <p:ph type="body" idx="1"/>
          </p:nvPr>
        </p:nvSpPr>
        <p:spPr>
          <a:xfrm rot="5400000">
            <a:off x="1401012" y="-467550"/>
            <a:ext cx="4114800" cy="5850000"/>
          </a:xfrm>
          <a:prstGeom prst="rect">
            <a:avLst/>
          </a:prstGeom>
          <a:noFill/>
          <a:ln>
            <a:noFill/>
          </a:ln>
        </p:spPr>
        <p:txBody>
          <a:bodyPr spcFirstLastPara="1" wrap="square" lIns="91425" tIns="45700" rIns="91425" bIns="45700" anchor="t" anchorCtr="0">
            <a:noAutofit/>
          </a:bodyPr>
          <a:lstStyle>
            <a:lvl1pPr marL="457200" lvl="0" indent="-320040" algn="l" rtl="0">
              <a:lnSpc>
                <a:spcPct val="100000"/>
              </a:lnSpc>
              <a:spcBef>
                <a:spcPts val="360"/>
              </a:spcBef>
              <a:spcAft>
                <a:spcPts val="0"/>
              </a:spcAft>
              <a:buSzPts val="1440"/>
              <a:buChar char="▶"/>
              <a:defRPr/>
            </a:lvl1pPr>
            <a:lvl2pPr marL="914400" lvl="1" indent="-320040" algn="l" rtl="0">
              <a:lnSpc>
                <a:spcPct val="100000"/>
              </a:lnSpc>
              <a:spcBef>
                <a:spcPts val="600"/>
              </a:spcBef>
              <a:spcAft>
                <a:spcPts val="0"/>
              </a:spcAft>
              <a:buSzPts val="1440"/>
              <a:buChar char="▶"/>
              <a:defRPr/>
            </a:lvl2pPr>
            <a:lvl3pPr marL="1371600" lvl="2" indent="-320039" algn="l" rtl="0">
              <a:lnSpc>
                <a:spcPct val="100000"/>
              </a:lnSpc>
              <a:spcBef>
                <a:spcPts val="600"/>
              </a:spcBef>
              <a:spcAft>
                <a:spcPts val="0"/>
              </a:spcAft>
              <a:buSzPts val="1440"/>
              <a:buChar char="▶"/>
              <a:defRPr/>
            </a:lvl3pPr>
            <a:lvl4pPr marL="1828800" lvl="3" indent="-320039" algn="l" rtl="0">
              <a:lnSpc>
                <a:spcPct val="100000"/>
              </a:lnSpc>
              <a:spcBef>
                <a:spcPts val="600"/>
              </a:spcBef>
              <a:spcAft>
                <a:spcPts val="0"/>
              </a:spcAft>
              <a:buSzPts val="1440"/>
              <a:buChar char="▶"/>
              <a:defRPr/>
            </a:lvl4pPr>
            <a:lvl5pPr marL="2286000" lvl="4" indent="-320039" algn="l" rtl="0">
              <a:lnSpc>
                <a:spcPct val="100000"/>
              </a:lnSpc>
              <a:spcBef>
                <a:spcPts val="600"/>
              </a:spcBef>
              <a:spcAft>
                <a:spcPts val="0"/>
              </a:spcAft>
              <a:buSzPts val="1440"/>
              <a:buChar char="▶"/>
              <a:defRPr/>
            </a:lvl5pPr>
            <a:lvl6pPr marL="2743200" lvl="5" indent="-320039" algn="l" rtl="0">
              <a:lnSpc>
                <a:spcPct val="100000"/>
              </a:lnSpc>
              <a:spcBef>
                <a:spcPts val="600"/>
              </a:spcBef>
              <a:spcAft>
                <a:spcPts val="0"/>
              </a:spcAft>
              <a:buSzPts val="1440"/>
              <a:buChar char="▶"/>
              <a:defRPr/>
            </a:lvl6pPr>
            <a:lvl7pPr marL="3200400" lvl="6" indent="-320039" algn="l" rtl="0">
              <a:lnSpc>
                <a:spcPct val="100000"/>
              </a:lnSpc>
              <a:spcBef>
                <a:spcPts val="600"/>
              </a:spcBef>
              <a:spcAft>
                <a:spcPts val="0"/>
              </a:spcAft>
              <a:buSzPts val="1440"/>
              <a:buChar char="▶"/>
              <a:defRPr/>
            </a:lvl7pPr>
            <a:lvl8pPr marL="3657600" lvl="7" indent="-320040" algn="l" rtl="0">
              <a:lnSpc>
                <a:spcPct val="100000"/>
              </a:lnSpc>
              <a:spcBef>
                <a:spcPts val="600"/>
              </a:spcBef>
              <a:spcAft>
                <a:spcPts val="0"/>
              </a:spcAft>
              <a:buSzPts val="1440"/>
              <a:buChar char="▶"/>
              <a:defRPr/>
            </a:lvl8pPr>
            <a:lvl9pPr marL="4114800" lvl="8" indent="-320040" algn="l" rtl="0">
              <a:lnSpc>
                <a:spcPct val="100000"/>
              </a:lnSpc>
              <a:spcBef>
                <a:spcPts val="600"/>
              </a:spcBef>
              <a:spcAft>
                <a:spcPts val="600"/>
              </a:spcAft>
              <a:buSzPts val="1440"/>
              <a:buChar char="▶"/>
              <a:defRPr/>
            </a:lvl9pPr>
          </a:lstStyle>
          <a:p>
            <a:endParaRPr/>
          </a:p>
        </p:txBody>
      </p:sp>
      <p:sp>
        <p:nvSpPr>
          <p:cNvPr id="178" name="Google Shape;178;p30"/>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p30"/>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p30"/>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19877" scaled="0"/>
        </a:gra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6670585" y="2921092"/>
            <a:ext cx="2470587" cy="1994079"/>
            <a:chOff x="6686934" y="3259666"/>
            <a:chExt cx="2982000" cy="3209011"/>
          </a:xfrm>
        </p:grpSpPr>
        <p:cxnSp>
          <p:nvCxnSpPr>
            <p:cNvPr id="52" name="Google Shape;52;p13"/>
            <p:cNvCxnSpPr/>
            <p:nvPr/>
          </p:nvCxnSpPr>
          <p:spPr>
            <a:xfrm flipH="1">
              <a:off x="8756034" y="3259666"/>
              <a:ext cx="912900" cy="912900"/>
            </a:xfrm>
            <a:prstGeom prst="straightConnector1">
              <a:avLst/>
            </a:prstGeom>
            <a:noFill/>
            <a:ln w="9525" cap="flat" cmpd="sng">
              <a:solidFill>
                <a:schemeClr val="lt1"/>
              </a:solidFill>
              <a:prstDash val="solid"/>
              <a:round/>
              <a:headEnd type="none" w="sm" len="sm"/>
              <a:tailEnd type="none" w="sm" len="sm"/>
            </a:ln>
          </p:spPr>
        </p:cxnSp>
        <p:cxnSp>
          <p:nvCxnSpPr>
            <p:cNvPr id="53" name="Google Shape;53;p13"/>
            <p:cNvCxnSpPr/>
            <p:nvPr/>
          </p:nvCxnSpPr>
          <p:spPr>
            <a:xfrm flipH="1">
              <a:off x="6686934" y="3486677"/>
              <a:ext cx="2982000" cy="2982000"/>
            </a:xfrm>
            <a:prstGeom prst="straightConnector1">
              <a:avLst/>
            </a:prstGeom>
            <a:noFill/>
            <a:ln w="9525" cap="flat" cmpd="sng">
              <a:solidFill>
                <a:schemeClr val="lt1"/>
              </a:solidFill>
              <a:prstDash val="solid"/>
              <a:round/>
              <a:headEnd type="none" w="sm" len="sm"/>
              <a:tailEnd type="none" w="sm" len="sm"/>
            </a:ln>
          </p:spPr>
        </p:cxnSp>
        <p:cxnSp>
          <p:nvCxnSpPr>
            <p:cNvPr id="54" name="Google Shape;54;p13"/>
            <p:cNvCxnSpPr/>
            <p:nvPr/>
          </p:nvCxnSpPr>
          <p:spPr>
            <a:xfrm flipH="1">
              <a:off x="7772334" y="3581400"/>
              <a:ext cx="1896600" cy="1896600"/>
            </a:xfrm>
            <a:prstGeom prst="straightConnector1">
              <a:avLst/>
            </a:prstGeom>
            <a:noFill/>
            <a:ln w="9525" cap="flat" cmpd="sng">
              <a:solidFill>
                <a:schemeClr val="lt1"/>
              </a:solidFill>
              <a:prstDash val="solid"/>
              <a:round/>
              <a:headEnd type="none" w="sm" len="sm"/>
              <a:tailEnd type="none" w="sm" len="sm"/>
            </a:ln>
          </p:spPr>
        </p:cxnSp>
        <p:cxnSp>
          <p:nvCxnSpPr>
            <p:cNvPr id="55" name="Google Shape;55;p13"/>
            <p:cNvCxnSpPr/>
            <p:nvPr/>
          </p:nvCxnSpPr>
          <p:spPr>
            <a:xfrm flipH="1">
              <a:off x="7923252" y="3433394"/>
              <a:ext cx="1739700" cy="1739700"/>
            </a:xfrm>
            <a:prstGeom prst="straightConnector1">
              <a:avLst/>
            </a:prstGeom>
            <a:noFill/>
            <a:ln w="28575" cap="flat" cmpd="sng">
              <a:solidFill>
                <a:schemeClr val="lt1"/>
              </a:solidFill>
              <a:prstDash val="solid"/>
              <a:round/>
              <a:headEnd type="none" w="sm" len="sm"/>
              <a:tailEnd type="none" w="sm" len="sm"/>
            </a:ln>
          </p:spPr>
        </p:cxnSp>
        <p:cxnSp>
          <p:nvCxnSpPr>
            <p:cNvPr id="56" name="Google Shape;56;p13"/>
            <p:cNvCxnSpPr/>
            <p:nvPr/>
          </p:nvCxnSpPr>
          <p:spPr>
            <a:xfrm flipH="1">
              <a:off x="8399052" y="3985317"/>
              <a:ext cx="1263900" cy="1263900"/>
            </a:xfrm>
            <a:prstGeom prst="straightConnector1">
              <a:avLst/>
            </a:prstGeom>
            <a:noFill/>
            <a:ln w="28575" cap="flat" cmpd="sng">
              <a:solidFill>
                <a:schemeClr val="lt1"/>
              </a:solidFill>
              <a:prstDash val="solid"/>
              <a:round/>
              <a:headEnd type="none" w="sm" len="sm"/>
              <a:tailEnd type="none" w="sm" len="sm"/>
            </a:ln>
          </p:spPr>
        </p:cxnSp>
      </p:grpSp>
      <p:sp>
        <p:nvSpPr>
          <p:cNvPr id="57" name="Google Shape;57;p13"/>
          <p:cNvSpPr txBox="1">
            <a:spLocks noGrp="1"/>
          </p:cNvSpPr>
          <p:nvPr>
            <p:ph type="title"/>
          </p:nvPr>
        </p:nvSpPr>
        <p:spPr>
          <a:xfrm>
            <a:off x="533400" y="3371850"/>
            <a:ext cx="65550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58" name="Google Shape;58;p13"/>
          <p:cNvSpPr txBox="1">
            <a:spLocks noGrp="1"/>
          </p:cNvSpPr>
          <p:nvPr>
            <p:ph type="body" idx="1"/>
          </p:nvPr>
        </p:nvSpPr>
        <p:spPr>
          <a:xfrm>
            <a:off x="533400" y="400051"/>
            <a:ext cx="6555000" cy="2825700"/>
          </a:xfrm>
          <a:prstGeom prst="rect">
            <a:avLst/>
          </a:prstGeom>
          <a:noFill/>
          <a:ln>
            <a:noFill/>
          </a:ln>
        </p:spPr>
        <p:txBody>
          <a:bodyPr spcFirstLastPara="1" wrap="square" lIns="91425" tIns="45700" rIns="91425" bIns="45700" anchor="ctr" anchorCtr="0">
            <a:noAutofit/>
          </a:bodyPr>
          <a:lstStyle>
            <a:lvl1pPr marL="457200" marR="0" lvl="0" indent="-330200" algn="l" rtl="0">
              <a:lnSpc>
                <a:spcPct val="100000"/>
              </a:lnSpc>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lnSpc>
                <a:spcPct val="100000"/>
              </a:lnSpc>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lnSpc>
                <a:spcPct val="100000"/>
              </a:lnSpc>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59" name="Google Shape;59;p13"/>
          <p:cNvSpPr txBox="1">
            <a:spLocks noGrp="1"/>
          </p:cNvSpPr>
          <p:nvPr>
            <p:ph type="dt" idx="10"/>
          </p:nvPr>
        </p:nvSpPr>
        <p:spPr>
          <a:xfrm>
            <a:off x="7430245" y="4629152"/>
            <a:ext cx="1200600" cy="273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13"/>
          <p:cNvSpPr txBox="1">
            <a:spLocks noGrp="1"/>
          </p:cNvSpPr>
          <p:nvPr>
            <p:ph type="ftr" idx="11"/>
          </p:nvPr>
        </p:nvSpPr>
        <p:spPr>
          <a:xfrm>
            <a:off x="533400" y="4629150"/>
            <a:ext cx="5811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1" name="Google Shape;61;p13"/>
          <p:cNvSpPr txBox="1">
            <a:spLocks noGrp="1"/>
          </p:cNvSpPr>
          <p:nvPr>
            <p:ph type="sldNum" idx="12"/>
          </p:nvPr>
        </p:nvSpPr>
        <p:spPr>
          <a:xfrm>
            <a:off x="7774426" y="4183859"/>
            <a:ext cx="856800" cy="502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myon.co.uk/"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9F4FE"/>
            </a:gs>
            <a:gs pos="74000">
              <a:srgbClr val="4E9CF6"/>
            </a:gs>
            <a:gs pos="83000">
              <a:srgbClr val="4E9CF6"/>
            </a:gs>
            <a:gs pos="100000">
              <a:srgbClr val="88BDFA"/>
            </a:gs>
          </a:gsLst>
          <a:lin ang="5400012" scaled="0"/>
        </a:gradFill>
        <a:effectLst/>
      </p:bgPr>
    </p:bg>
    <p:spTree>
      <p:nvGrpSpPr>
        <p:cNvPr id="1" name="Shape 184"/>
        <p:cNvGrpSpPr/>
        <p:nvPr/>
      </p:nvGrpSpPr>
      <p:grpSpPr>
        <a:xfrm>
          <a:off x="0" y="0"/>
          <a:ext cx="0" cy="0"/>
          <a:chOff x="0" y="0"/>
          <a:chExt cx="0" cy="0"/>
        </a:xfrm>
      </p:grpSpPr>
      <p:sp>
        <p:nvSpPr>
          <p:cNvPr id="185" name="Google Shape;185;p31"/>
          <p:cNvSpPr txBox="1">
            <a:spLocks noGrp="1"/>
          </p:cNvSpPr>
          <p:nvPr>
            <p:ph type="ctrTitle"/>
          </p:nvPr>
        </p:nvSpPr>
        <p:spPr>
          <a:xfrm>
            <a:off x="482100" y="923363"/>
            <a:ext cx="8445000" cy="2486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6480"/>
              <a:buFont typeface="Century Gothic"/>
              <a:buNone/>
            </a:pPr>
            <a:r>
              <a:rPr lang="en" sz="5880" i="1">
                <a:solidFill>
                  <a:schemeClr val="dk1"/>
                </a:solidFill>
              </a:rPr>
              <a:t>ACCELERATED READER: A GUIDE FOR PARENTS</a:t>
            </a:r>
            <a:endParaRPr sz="3800"/>
          </a:p>
        </p:txBody>
      </p:sp>
      <p:pic>
        <p:nvPicPr>
          <p:cNvPr id="186" name="Google Shape;186;p31"/>
          <p:cNvPicPr preferRelativeResize="0"/>
          <p:nvPr/>
        </p:nvPicPr>
        <p:blipFill>
          <a:blip r:embed="rId3">
            <a:alphaModFix/>
          </a:blip>
          <a:stretch>
            <a:fillRect/>
          </a:stretch>
        </p:blipFill>
        <p:spPr>
          <a:xfrm>
            <a:off x="6182588" y="3130288"/>
            <a:ext cx="2619375" cy="1743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0" descr="Z:\newtek\_backgrounds_1.02\Ryan\Power Point Templates2\School Presentation_not_done\Elements\apple_rotating.gif"/>
          <p:cNvPicPr preferRelativeResize="0"/>
          <p:nvPr/>
        </p:nvPicPr>
        <p:blipFill rotWithShape="1">
          <a:blip r:embed="rId3">
            <a:alphaModFix/>
          </a:blip>
          <a:srcRect/>
          <a:stretch/>
        </p:blipFill>
        <p:spPr>
          <a:xfrm>
            <a:off x="-108520" y="625469"/>
            <a:ext cx="1404155" cy="1053116"/>
          </a:xfrm>
          <a:prstGeom prst="rect">
            <a:avLst/>
          </a:prstGeom>
          <a:noFill/>
          <a:ln>
            <a:noFill/>
          </a:ln>
        </p:spPr>
      </p:pic>
      <p:sp>
        <p:nvSpPr>
          <p:cNvPr id="256" name="Google Shape;256;p40"/>
          <p:cNvSpPr/>
          <p:nvPr/>
        </p:nvSpPr>
        <p:spPr>
          <a:xfrm>
            <a:off x="2843213" y="257907"/>
            <a:ext cx="5796000" cy="80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chemeClr val="dk1"/>
                </a:solidFill>
                <a:latin typeface="Century Gothic"/>
                <a:ea typeface="Century Gothic"/>
                <a:cs typeface="Century Gothic"/>
                <a:sym typeface="Century Gothic"/>
              </a:rPr>
              <a:t>“How much should my child read each day?”</a:t>
            </a:r>
            <a:endParaRPr sz="1400" b="0" i="0" u="none" strike="noStrike" cap="none">
              <a:solidFill>
                <a:srgbClr val="000000"/>
              </a:solidFill>
              <a:latin typeface="Arial"/>
              <a:ea typeface="Arial"/>
              <a:cs typeface="Arial"/>
              <a:sym typeface="Arial"/>
            </a:endParaRPr>
          </a:p>
        </p:txBody>
      </p:sp>
      <p:sp>
        <p:nvSpPr>
          <p:cNvPr id="257" name="Google Shape;257;p40"/>
          <p:cNvSpPr/>
          <p:nvPr/>
        </p:nvSpPr>
        <p:spPr>
          <a:xfrm>
            <a:off x="1979712" y="1468041"/>
            <a:ext cx="6659400" cy="113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300"/>
              <a:buFont typeface="Arial"/>
              <a:buChar char="•"/>
            </a:pPr>
            <a:r>
              <a:rPr lang="en" sz="2300" b="1" i="0" u="none" strike="noStrike" cap="none">
                <a:solidFill>
                  <a:schemeClr val="dk1"/>
                </a:solidFill>
                <a:latin typeface="Century Gothic"/>
                <a:ea typeface="Century Gothic"/>
                <a:cs typeface="Century Gothic"/>
                <a:sym typeface="Century Gothic"/>
              </a:rPr>
              <a:t>According to Renaissance Learning’s research, children who read </a:t>
            </a:r>
            <a:r>
              <a:rPr lang="en" sz="2300" b="1" i="0" u="sng" strike="noStrike" cap="none">
                <a:solidFill>
                  <a:schemeClr val="dk1"/>
                </a:solidFill>
                <a:latin typeface="Century Gothic"/>
                <a:ea typeface="Century Gothic"/>
                <a:cs typeface="Century Gothic"/>
                <a:sym typeface="Century Gothic"/>
              </a:rPr>
              <a:t>at least</a:t>
            </a:r>
            <a:r>
              <a:rPr lang="en" sz="2300" b="1" i="0" u="none" strike="noStrike" cap="none">
                <a:solidFill>
                  <a:schemeClr val="dk1"/>
                </a:solidFill>
                <a:latin typeface="Century Gothic"/>
                <a:ea typeface="Century Gothic"/>
                <a:cs typeface="Century Gothic"/>
                <a:sym typeface="Century Gothic"/>
              </a:rPr>
              <a:t> 20 minutes a day with a 90% comprehension rate on AR quizzes see the greatest gains.</a:t>
            </a:r>
            <a:endParaRPr sz="1400" b="0" i="0" u="none" strike="noStrike" cap="none">
              <a:solidFill>
                <a:srgbClr val="000000"/>
              </a:solidFill>
              <a:latin typeface="Arial"/>
              <a:ea typeface="Arial"/>
              <a:cs typeface="Arial"/>
              <a:sym typeface="Arial"/>
            </a:endParaRPr>
          </a:p>
        </p:txBody>
      </p:sp>
      <p:sp>
        <p:nvSpPr>
          <p:cNvPr id="258" name="Google Shape;258;p40"/>
          <p:cNvSpPr/>
          <p:nvPr/>
        </p:nvSpPr>
        <p:spPr>
          <a:xfrm>
            <a:off x="467544" y="3006845"/>
            <a:ext cx="8174100" cy="113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300"/>
              <a:buFont typeface="Arial"/>
              <a:buChar char="•"/>
            </a:pPr>
            <a:r>
              <a:rPr lang="en" sz="2300" b="1" i="0" u="none" strike="noStrike" cap="none">
                <a:solidFill>
                  <a:schemeClr val="dk1"/>
                </a:solidFill>
                <a:latin typeface="Century Gothic"/>
                <a:ea typeface="Century Gothic"/>
                <a:cs typeface="Century Gothic"/>
                <a:sym typeface="Century Gothic"/>
              </a:rPr>
              <a:t>Therefore, your child should have </a:t>
            </a:r>
            <a:r>
              <a:rPr lang="en" sz="2300" b="1" i="0" u="sng" strike="noStrike" cap="none">
                <a:solidFill>
                  <a:schemeClr val="dk1"/>
                </a:solidFill>
                <a:latin typeface="Century Gothic"/>
                <a:ea typeface="Century Gothic"/>
                <a:cs typeface="Century Gothic"/>
                <a:sym typeface="Century Gothic"/>
              </a:rPr>
              <a:t>at least </a:t>
            </a:r>
            <a:r>
              <a:rPr lang="en" sz="2300" b="1" i="0" u="none" strike="noStrike" cap="none">
                <a:solidFill>
                  <a:schemeClr val="dk1"/>
                </a:solidFill>
                <a:latin typeface="Century Gothic"/>
                <a:ea typeface="Century Gothic"/>
                <a:cs typeface="Century Gothic"/>
                <a:sym typeface="Century Gothic"/>
              </a:rPr>
              <a:t>20 minutes set aside for reading during day.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300"/>
              <a:buFont typeface="Arial"/>
              <a:buChar char="•"/>
            </a:pPr>
            <a:r>
              <a:rPr lang="en" sz="2300" b="1" i="0" u="none" strike="noStrike" cap="none">
                <a:solidFill>
                  <a:schemeClr val="dk1"/>
                </a:solidFill>
                <a:latin typeface="Century Gothic"/>
                <a:ea typeface="Century Gothic"/>
                <a:cs typeface="Century Gothic"/>
                <a:sym typeface="Century Gothic"/>
              </a:rPr>
              <a:t>English teachers set reading homework on top of the other English homework they set.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41" descr="Z:\newtek\_backgrounds_1.02\Ryan\Power Point Templates2\School Presentation_not_done\Elements\apple_rotating.gif"/>
          <p:cNvPicPr preferRelativeResize="0"/>
          <p:nvPr/>
        </p:nvPicPr>
        <p:blipFill rotWithShape="1">
          <a:blip r:embed="rId3">
            <a:alphaModFix/>
          </a:blip>
          <a:srcRect/>
          <a:stretch/>
        </p:blipFill>
        <p:spPr>
          <a:xfrm>
            <a:off x="65532" y="107857"/>
            <a:ext cx="1757363" cy="1318022"/>
          </a:xfrm>
          <a:prstGeom prst="rect">
            <a:avLst/>
          </a:prstGeom>
          <a:noFill/>
          <a:ln>
            <a:noFill/>
          </a:ln>
        </p:spPr>
      </p:pic>
      <p:sp>
        <p:nvSpPr>
          <p:cNvPr id="264" name="Google Shape;264;p41"/>
          <p:cNvSpPr/>
          <p:nvPr/>
        </p:nvSpPr>
        <p:spPr>
          <a:xfrm>
            <a:off x="1963050" y="930975"/>
            <a:ext cx="6929400" cy="57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 sz="2200" b="1" i="0" u="none" strike="noStrike" cap="none">
                <a:solidFill>
                  <a:schemeClr val="dk1"/>
                </a:solidFill>
                <a:latin typeface="Century Gothic"/>
                <a:ea typeface="Century Gothic"/>
                <a:cs typeface="Century Gothic"/>
                <a:sym typeface="Century Gothic"/>
              </a:rPr>
              <a:t>As with anything, performance improves with practice.  </a:t>
            </a:r>
            <a:endParaRPr sz="1400" b="0" i="0" u="none" strike="noStrike" cap="none">
              <a:solidFill>
                <a:srgbClr val="000000"/>
              </a:solidFill>
              <a:latin typeface="Arial"/>
              <a:ea typeface="Arial"/>
              <a:cs typeface="Arial"/>
              <a:sym typeface="Arial"/>
            </a:endParaRPr>
          </a:p>
        </p:txBody>
      </p:sp>
      <p:sp>
        <p:nvSpPr>
          <p:cNvPr id="265" name="Google Shape;265;p41"/>
          <p:cNvSpPr/>
          <p:nvPr/>
        </p:nvSpPr>
        <p:spPr>
          <a:xfrm>
            <a:off x="2408680" y="195005"/>
            <a:ext cx="6119700" cy="5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 sz="4000" b="1" i="0" u="none" strike="noStrike" cap="none">
                <a:solidFill>
                  <a:schemeClr val="dk1"/>
                </a:solidFill>
                <a:latin typeface="Century Gothic"/>
                <a:ea typeface="Century Gothic"/>
                <a:cs typeface="Century Gothic"/>
                <a:sym typeface="Century Gothic"/>
              </a:rPr>
              <a:t>“How can I help?”</a:t>
            </a:r>
            <a:endParaRPr sz="1400" b="0" i="0" u="none" strike="noStrike" cap="none">
              <a:solidFill>
                <a:srgbClr val="000000"/>
              </a:solidFill>
              <a:latin typeface="Arial"/>
              <a:ea typeface="Arial"/>
              <a:cs typeface="Arial"/>
              <a:sym typeface="Arial"/>
            </a:endParaRPr>
          </a:p>
        </p:txBody>
      </p:sp>
      <p:sp>
        <p:nvSpPr>
          <p:cNvPr id="266" name="Google Shape;266;p41"/>
          <p:cNvSpPr/>
          <p:nvPr/>
        </p:nvSpPr>
        <p:spPr>
          <a:xfrm>
            <a:off x="2022100" y="1625725"/>
            <a:ext cx="6653700" cy="323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 sz="2200" b="1" i="0" u="none" strike="noStrike" cap="none">
                <a:solidFill>
                  <a:schemeClr val="dk1"/>
                </a:solidFill>
                <a:latin typeface="Century Gothic"/>
                <a:ea typeface="Century Gothic"/>
                <a:cs typeface="Century Gothic"/>
                <a:sym typeface="Century Gothic"/>
              </a:rPr>
              <a:t>Encourage your child to read at home.</a:t>
            </a:r>
            <a:endParaRPr sz="1400" b="0" i="0" u="none" strike="noStrike" cap="none">
              <a:solidFill>
                <a:srgbClr val="000000"/>
              </a:solidFill>
              <a:latin typeface="Arial"/>
              <a:ea typeface="Arial"/>
              <a:cs typeface="Arial"/>
              <a:sym typeface="Arial"/>
            </a:endParaRPr>
          </a:p>
        </p:txBody>
      </p:sp>
      <p:sp>
        <p:nvSpPr>
          <p:cNvPr id="267" name="Google Shape;267;p41"/>
          <p:cNvSpPr/>
          <p:nvPr/>
        </p:nvSpPr>
        <p:spPr>
          <a:xfrm>
            <a:off x="243925" y="2116925"/>
            <a:ext cx="8648700" cy="13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 sz="2200" b="1" i="0" u="none" strike="noStrike" cap="none">
                <a:solidFill>
                  <a:schemeClr val="dk1"/>
                </a:solidFill>
                <a:latin typeface="Century Gothic"/>
                <a:ea typeface="Century Gothic"/>
                <a:cs typeface="Century Gothic"/>
                <a:sym typeface="Century Gothic"/>
              </a:rPr>
              <a:t>Create a culture of reading in your household by reading with your child, starting a home library, visiting your local library, charity shop or bookshop on a regular basis and by letting your child see you reading.  </a:t>
            </a:r>
            <a:endParaRPr sz="1400" b="0" i="0" u="none" strike="noStrike" cap="none">
              <a:solidFill>
                <a:srgbClr val="000000"/>
              </a:solidFill>
              <a:latin typeface="Arial"/>
              <a:ea typeface="Arial"/>
              <a:cs typeface="Arial"/>
              <a:sym typeface="Arial"/>
            </a:endParaRPr>
          </a:p>
        </p:txBody>
      </p:sp>
      <p:sp>
        <p:nvSpPr>
          <p:cNvPr id="268" name="Google Shape;268;p41"/>
          <p:cNvSpPr/>
          <p:nvPr/>
        </p:nvSpPr>
        <p:spPr>
          <a:xfrm>
            <a:off x="243650" y="3674075"/>
            <a:ext cx="8648700" cy="13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 sz="2200" b="1" i="0" u="none" strike="noStrike" cap="none">
                <a:solidFill>
                  <a:schemeClr val="dk1"/>
                </a:solidFill>
                <a:latin typeface="Century Gothic"/>
                <a:ea typeface="Century Gothic"/>
                <a:cs typeface="Century Gothic"/>
                <a:sym typeface="Century Gothic"/>
              </a:rPr>
              <a:t>When reading with your child, stop and ask questions to be sure your child comprehends what they have read and in general make a habit of discussing books that each of you has read.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500"/>
                                        <p:tgtEl>
                                          <p:spTgt spid="2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500"/>
                                        <p:tgtEl>
                                          <p:spTgt spid="2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gtEl>
                                        <p:attrNameLst>
                                          <p:attrName>style.visibility</p:attrName>
                                        </p:attrNameLst>
                                      </p:cBhvr>
                                      <p:to>
                                        <p:strVal val="visible"/>
                                      </p:to>
                                    </p:set>
                                    <p:animEffect transition="in" filter="fade">
                                      <p:cBhvr>
                                        <p:cTn id="22"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2" descr="Z:\newtek\_backgrounds_1.02\Ryan\Power Point Templates2\School Presentation_not_done\Elements\apple_rotating.gif"/>
          <p:cNvPicPr preferRelativeResize="0"/>
          <p:nvPr/>
        </p:nvPicPr>
        <p:blipFill rotWithShape="1">
          <a:blip r:embed="rId3">
            <a:alphaModFix/>
          </a:blip>
          <a:srcRect/>
          <a:stretch/>
        </p:blipFill>
        <p:spPr>
          <a:xfrm>
            <a:off x="-36513" y="465535"/>
            <a:ext cx="1757363" cy="1318022"/>
          </a:xfrm>
          <a:prstGeom prst="rect">
            <a:avLst/>
          </a:prstGeom>
          <a:noFill/>
          <a:ln>
            <a:noFill/>
          </a:ln>
        </p:spPr>
      </p:pic>
      <p:sp>
        <p:nvSpPr>
          <p:cNvPr id="274" name="Google Shape;274;p42"/>
          <p:cNvSpPr/>
          <p:nvPr/>
        </p:nvSpPr>
        <p:spPr>
          <a:xfrm>
            <a:off x="2123728" y="99030"/>
            <a:ext cx="6768900" cy="9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chemeClr val="dk1"/>
                </a:solidFill>
                <a:latin typeface="Century Gothic"/>
                <a:ea typeface="Century Gothic"/>
                <a:cs typeface="Century Gothic"/>
                <a:sym typeface="Century Gothic"/>
              </a:rPr>
              <a:t>How will I know how my child is doing? </a:t>
            </a:r>
            <a:endParaRPr sz="1400" b="0" i="0" u="none" strike="noStrike" cap="none">
              <a:solidFill>
                <a:srgbClr val="000000"/>
              </a:solidFill>
              <a:latin typeface="Arial"/>
              <a:ea typeface="Arial"/>
              <a:cs typeface="Arial"/>
              <a:sym typeface="Arial"/>
            </a:endParaRPr>
          </a:p>
        </p:txBody>
      </p:sp>
      <p:sp>
        <p:nvSpPr>
          <p:cNvPr id="275" name="Google Shape;275;p42"/>
          <p:cNvSpPr/>
          <p:nvPr/>
        </p:nvSpPr>
        <p:spPr>
          <a:xfrm>
            <a:off x="2123724" y="1212450"/>
            <a:ext cx="6898800" cy="113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300"/>
              <a:buFont typeface="Arial"/>
              <a:buChar char="•"/>
            </a:pPr>
            <a:r>
              <a:rPr lang="en" sz="2300" b="1" i="0" u="none" strike="noStrike" cap="none">
                <a:solidFill>
                  <a:schemeClr val="dk1"/>
                </a:solidFill>
                <a:latin typeface="Century Gothic"/>
                <a:ea typeface="Century Gothic"/>
                <a:cs typeface="Century Gothic"/>
                <a:sym typeface="Century Gothic"/>
              </a:rPr>
              <a:t>You can access your child’s AR information in Renaissance Place Home Connect from any web-enabled computer.</a:t>
            </a:r>
            <a:endParaRPr sz="1400" b="0" i="0" u="none" strike="noStrike" cap="none">
              <a:solidFill>
                <a:srgbClr val="000000"/>
              </a:solidFill>
              <a:latin typeface="Arial"/>
              <a:ea typeface="Arial"/>
              <a:cs typeface="Arial"/>
              <a:sym typeface="Arial"/>
            </a:endParaRPr>
          </a:p>
        </p:txBody>
      </p:sp>
      <p:sp>
        <p:nvSpPr>
          <p:cNvPr id="276" name="Google Shape;276;p42"/>
          <p:cNvSpPr/>
          <p:nvPr/>
        </p:nvSpPr>
        <p:spPr>
          <a:xfrm>
            <a:off x="2607799" y="2343450"/>
            <a:ext cx="6284700" cy="900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Century Gothic"/>
                <a:ea typeface="Century Gothic"/>
                <a:cs typeface="Century Gothic"/>
                <a:sym typeface="Century Gothic"/>
              </a:rPr>
              <a:t>Once in the programme, you can view your child’s progress towards targets, points and books read. </a:t>
            </a:r>
            <a:endParaRPr sz="1400" b="0" i="0" u="none" strike="noStrike" cap="none">
              <a:solidFill>
                <a:srgbClr val="000000"/>
              </a:solidFill>
              <a:latin typeface="Arial"/>
              <a:ea typeface="Arial"/>
              <a:cs typeface="Arial"/>
              <a:sym typeface="Arial"/>
            </a:endParaRPr>
          </a:p>
        </p:txBody>
      </p:sp>
      <p:sp>
        <p:nvSpPr>
          <p:cNvPr id="277" name="Google Shape;277;p42"/>
          <p:cNvSpPr/>
          <p:nvPr/>
        </p:nvSpPr>
        <p:spPr>
          <a:xfrm>
            <a:off x="2672999" y="3472050"/>
            <a:ext cx="6284700" cy="600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300"/>
              <a:buFont typeface="Arial"/>
              <a:buChar char="•"/>
            </a:pPr>
            <a:r>
              <a:rPr lang="en" sz="2300" b="1" i="0" u="none" strike="noStrike" cap="none">
                <a:solidFill>
                  <a:schemeClr val="dk1"/>
                </a:solidFill>
                <a:latin typeface="Century Gothic"/>
                <a:ea typeface="Century Gothic"/>
                <a:cs typeface="Century Gothic"/>
                <a:sym typeface="Century Gothic"/>
              </a:rPr>
              <a:t>You can also access AR BookFinder to search for titles of interest. </a:t>
            </a:r>
            <a:endParaRPr sz="1400" b="0" i="0" u="none" strike="noStrike" cap="none">
              <a:solidFill>
                <a:srgbClr val="000000"/>
              </a:solidFill>
              <a:latin typeface="Arial"/>
              <a:ea typeface="Arial"/>
              <a:cs typeface="Arial"/>
              <a:sym typeface="Arial"/>
            </a:endParaRPr>
          </a:p>
        </p:txBody>
      </p:sp>
      <p:sp>
        <p:nvSpPr>
          <p:cNvPr id="278" name="Google Shape;278;p42"/>
          <p:cNvSpPr/>
          <p:nvPr/>
        </p:nvSpPr>
        <p:spPr>
          <a:xfrm>
            <a:off x="2622658" y="4300342"/>
            <a:ext cx="5797800" cy="62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Century Gothic"/>
                <a:ea typeface="Century Gothic"/>
                <a:cs typeface="Century Gothic"/>
                <a:sym typeface="Century Gothic"/>
              </a:rPr>
              <a:t>You can only access information about your own child.</a:t>
            </a:r>
            <a:endParaRPr sz="1400" b="0" i="0" u="none" strike="noStrike" cap="none">
              <a:solidFill>
                <a:srgbClr val="000000"/>
              </a:solidFill>
              <a:latin typeface="Arial"/>
              <a:ea typeface="Arial"/>
              <a:cs typeface="Arial"/>
              <a:sym typeface="Arial"/>
            </a:endParaRPr>
          </a:p>
        </p:txBody>
      </p:sp>
      <p:pic>
        <p:nvPicPr>
          <p:cNvPr id="279" name="Google Shape;279;p42"/>
          <p:cNvPicPr preferRelativeResize="0"/>
          <p:nvPr/>
        </p:nvPicPr>
        <p:blipFill rotWithShape="1">
          <a:blip r:embed="rId4">
            <a:alphaModFix/>
          </a:blip>
          <a:srcRect/>
          <a:stretch/>
        </p:blipFill>
        <p:spPr>
          <a:xfrm>
            <a:off x="257774" y="2571750"/>
            <a:ext cx="1988968" cy="1973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500"/>
                                        <p:tgtEl>
                                          <p:spTgt spid="2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gtEl>
                                        <p:attrNameLst>
                                          <p:attrName>style.visibility</p:attrName>
                                        </p:attrNameLst>
                                      </p:cBhvr>
                                      <p:to>
                                        <p:strVal val="visible"/>
                                      </p:to>
                                    </p:set>
                                    <p:animEffect transition="in" filter="fade">
                                      <p:cBhvr>
                                        <p:cTn id="17" dur="500"/>
                                        <p:tgtEl>
                                          <p:spTgt spid="2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8"/>
                                        </p:tgtEl>
                                        <p:attrNameLst>
                                          <p:attrName>style.visibility</p:attrName>
                                        </p:attrNameLst>
                                      </p:cBhvr>
                                      <p:to>
                                        <p:strVal val="visible"/>
                                      </p:to>
                                    </p:set>
                                    <p:animEffect transition="in" filter="fade">
                                      <p:cBhvr>
                                        <p:cTn id="22"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3"/>
          <p:cNvPicPr preferRelativeResize="0"/>
          <p:nvPr/>
        </p:nvPicPr>
        <p:blipFill rotWithShape="1">
          <a:blip r:embed="rId3">
            <a:alphaModFix/>
          </a:blip>
          <a:srcRect/>
          <a:stretch/>
        </p:blipFill>
        <p:spPr>
          <a:xfrm>
            <a:off x="1619675" y="87475"/>
            <a:ext cx="5010575" cy="4698525"/>
          </a:xfrm>
          <a:prstGeom prst="rect">
            <a:avLst/>
          </a:prstGeom>
          <a:noFill/>
          <a:ln>
            <a:noFill/>
          </a:ln>
        </p:spPr>
      </p:pic>
      <p:sp>
        <p:nvSpPr>
          <p:cNvPr id="285" name="Google Shape;285;p43"/>
          <p:cNvSpPr txBox="1"/>
          <p:nvPr/>
        </p:nvSpPr>
        <p:spPr>
          <a:xfrm>
            <a:off x="7380124" y="465525"/>
            <a:ext cx="1800300" cy="214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Century Gothic"/>
                <a:ea typeface="Century Gothic"/>
                <a:cs typeface="Century Gothic"/>
                <a:sym typeface="Century Gothic"/>
              </a:rPr>
              <a:t>Last book read and quizzed on. Include % correct and points earned from book.</a:t>
            </a:r>
            <a:endParaRPr sz="1400" b="0" i="0" u="none" strike="noStrike" cap="none">
              <a:solidFill>
                <a:srgbClr val="000000"/>
              </a:solidFill>
              <a:latin typeface="Arial"/>
              <a:ea typeface="Arial"/>
              <a:cs typeface="Arial"/>
              <a:sym typeface="Arial"/>
            </a:endParaRPr>
          </a:p>
        </p:txBody>
      </p:sp>
      <p:sp>
        <p:nvSpPr>
          <p:cNvPr id="286" name="Google Shape;286;p43"/>
          <p:cNvSpPr txBox="1"/>
          <p:nvPr/>
        </p:nvSpPr>
        <p:spPr>
          <a:xfrm>
            <a:off x="183550" y="1259489"/>
            <a:ext cx="1296000" cy="235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Century Gothic"/>
                <a:ea typeface="Century Gothic"/>
                <a:cs typeface="Century Gothic"/>
                <a:sym typeface="Century Gothic"/>
              </a:rPr>
              <a:t>Average quiz score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Century Gothic"/>
                <a:ea typeface="Century Gothic"/>
                <a:cs typeface="Century Gothic"/>
                <a:sym typeface="Century Gothic"/>
              </a:rPr>
              <a:t>Points earned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Century Gothic"/>
                <a:ea typeface="Century Gothic"/>
                <a:cs typeface="Century Gothic"/>
                <a:sym typeface="Century Gothic"/>
              </a:rPr>
              <a:t>Average book level.</a:t>
            </a:r>
            <a:endParaRPr sz="1400" b="0" i="0" u="none" strike="noStrike" cap="none">
              <a:solidFill>
                <a:srgbClr val="000000"/>
              </a:solidFill>
              <a:latin typeface="Arial"/>
              <a:ea typeface="Arial"/>
              <a:cs typeface="Arial"/>
              <a:sym typeface="Arial"/>
            </a:endParaRPr>
          </a:p>
        </p:txBody>
      </p:sp>
      <p:cxnSp>
        <p:nvCxnSpPr>
          <p:cNvPr id="287" name="Google Shape;287;p43"/>
          <p:cNvCxnSpPr/>
          <p:nvPr/>
        </p:nvCxnSpPr>
        <p:spPr>
          <a:xfrm rot="10800000" flipH="1">
            <a:off x="1115616" y="2741328"/>
            <a:ext cx="1800300" cy="532500"/>
          </a:xfrm>
          <a:prstGeom prst="straightConnector1">
            <a:avLst/>
          </a:prstGeom>
          <a:noFill/>
          <a:ln w="76200" cap="flat" cmpd="sng">
            <a:solidFill>
              <a:srgbClr val="7B0A61">
                <a:alpha val="60000"/>
              </a:srgbClr>
            </a:solidFill>
            <a:prstDash val="solid"/>
            <a:round/>
            <a:headEnd type="none" w="sm" len="sm"/>
            <a:tailEnd type="triangle" w="med" len="med"/>
          </a:ln>
        </p:spPr>
      </p:cxnSp>
      <p:cxnSp>
        <p:nvCxnSpPr>
          <p:cNvPr id="288" name="Google Shape;288;p43"/>
          <p:cNvCxnSpPr/>
          <p:nvPr/>
        </p:nvCxnSpPr>
        <p:spPr>
          <a:xfrm rot="10800000" flipH="1">
            <a:off x="1115616" y="2193687"/>
            <a:ext cx="1944300" cy="269100"/>
          </a:xfrm>
          <a:prstGeom prst="straightConnector1">
            <a:avLst/>
          </a:prstGeom>
          <a:noFill/>
          <a:ln w="76200" cap="flat" cmpd="sng">
            <a:solidFill>
              <a:srgbClr val="7B0A61">
                <a:alpha val="60000"/>
              </a:srgbClr>
            </a:solidFill>
            <a:prstDash val="solid"/>
            <a:round/>
            <a:headEnd type="none" w="sm" len="sm"/>
            <a:tailEnd type="triangle" w="med" len="med"/>
          </a:ln>
        </p:spPr>
      </p:cxnSp>
      <p:cxnSp>
        <p:nvCxnSpPr>
          <p:cNvPr id="289" name="Google Shape;289;p43"/>
          <p:cNvCxnSpPr/>
          <p:nvPr/>
        </p:nvCxnSpPr>
        <p:spPr>
          <a:xfrm>
            <a:off x="1475656" y="1437624"/>
            <a:ext cx="1296000" cy="162000"/>
          </a:xfrm>
          <a:prstGeom prst="straightConnector1">
            <a:avLst/>
          </a:prstGeom>
          <a:noFill/>
          <a:ln w="76200" cap="flat" cmpd="sng">
            <a:solidFill>
              <a:srgbClr val="7B0A61">
                <a:alpha val="60000"/>
              </a:srgbClr>
            </a:solidFill>
            <a:prstDash val="solid"/>
            <a:round/>
            <a:headEnd type="none" w="sm" len="sm"/>
            <a:tailEnd type="triangle" w="med" len="med"/>
          </a:ln>
        </p:spPr>
      </p:cxnSp>
      <p:cxnSp>
        <p:nvCxnSpPr>
          <p:cNvPr id="290" name="Google Shape;290;p43"/>
          <p:cNvCxnSpPr/>
          <p:nvPr/>
        </p:nvCxnSpPr>
        <p:spPr>
          <a:xfrm flipH="1">
            <a:off x="6271150" y="1210275"/>
            <a:ext cx="909000" cy="473400"/>
          </a:xfrm>
          <a:prstGeom prst="straightConnector1">
            <a:avLst/>
          </a:prstGeom>
          <a:noFill/>
          <a:ln w="76200" cap="flat" cmpd="sng">
            <a:solidFill>
              <a:srgbClr val="7B0A61">
                <a:alpha val="60000"/>
              </a:srgbClr>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4"/>
          <p:cNvPicPr preferRelativeResize="0"/>
          <p:nvPr/>
        </p:nvPicPr>
        <p:blipFill rotWithShape="1">
          <a:blip r:embed="rId3">
            <a:alphaModFix/>
          </a:blip>
          <a:srcRect/>
          <a:stretch/>
        </p:blipFill>
        <p:spPr>
          <a:xfrm>
            <a:off x="367994" y="1007516"/>
            <a:ext cx="4739025" cy="3353027"/>
          </a:xfrm>
          <a:prstGeom prst="rect">
            <a:avLst/>
          </a:prstGeom>
          <a:noFill/>
          <a:ln>
            <a:noFill/>
          </a:ln>
        </p:spPr>
      </p:pic>
      <p:sp>
        <p:nvSpPr>
          <p:cNvPr id="296" name="Google Shape;296;p44"/>
          <p:cNvSpPr txBox="1"/>
          <p:nvPr/>
        </p:nvSpPr>
        <p:spPr>
          <a:xfrm>
            <a:off x="1259632" y="337322"/>
            <a:ext cx="6840900" cy="4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chemeClr val="dk1"/>
                </a:solidFill>
                <a:latin typeface="Century Gothic"/>
                <a:ea typeface="Century Gothic"/>
                <a:cs typeface="Century Gothic"/>
                <a:sym typeface="Century Gothic"/>
              </a:rPr>
              <a:t>Your child’s bookshelf</a:t>
            </a:r>
            <a:endParaRPr sz="1400" b="0" i="0" u="none" strike="noStrike" cap="none">
              <a:solidFill>
                <a:srgbClr val="000000"/>
              </a:solidFill>
              <a:latin typeface="Arial"/>
              <a:ea typeface="Arial"/>
              <a:cs typeface="Arial"/>
              <a:sym typeface="Arial"/>
            </a:endParaRPr>
          </a:p>
        </p:txBody>
      </p:sp>
      <p:sp>
        <p:nvSpPr>
          <p:cNvPr id="297" name="Google Shape;297;p44"/>
          <p:cNvSpPr/>
          <p:nvPr/>
        </p:nvSpPr>
        <p:spPr>
          <a:xfrm>
            <a:off x="5411150" y="1527050"/>
            <a:ext cx="2964600" cy="17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300" b="1">
                <a:solidFill>
                  <a:schemeClr val="dk1"/>
                </a:solidFill>
                <a:latin typeface="Century Gothic"/>
                <a:ea typeface="Century Gothic"/>
                <a:cs typeface="Century Gothic"/>
                <a:sym typeface="Century Gothic"/>
              </a:rPr>
              <a:t>All of the books that your child has read will appear on their bookshelf.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5"/>
          <p:cNvSpPr txBox="1"/>
          <p:nvPr/>
        </p:nvSpPr>
        <p:spPr>
          <a:xfrm>
            <a:off x="230560" y="52704"/>
            <a:ext cx="8640900" cy="265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2900" b="1" i="0" u="none" strike="noStrike" cap="none">
                <a:solidFill>
                  <a:schemeClr val="dk1"/>
                </a:solidFill>
                <a:latin typeface="Century Gothic"/>
                <a:ea typeface="Century Gothic"/>
                <a:cs typeface="Century Gothic"/>
                <a:sym typeface="Century Gothic"/>
              </a:rPr>
              <a:t>It’s not just books from the school library that students can read, they can read books from home. </a:t>
            </a:r>
            <a:endParaRPr sz="29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endParaRPr sz="29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r>
              <a:rPr lang="en" sz="2900" b="1" i="0" u="none" strike="noStrike" cap="none">
                <a:solidFill>
                  <a:schemeClr val="dk1"/>
                </a:solidFill>
                <a:latin typeface="Century Gothic"/>
                <a:ea typeface="Century Gothic"/>
                <a:cs typeface="Century Gothic"/>
                <a:sym typeface="Century Gothic"/>
              </a:rPr>
              <a:t>You can use MyOn (</a:t>
            </a:r>
            <a:r>
              <a:rPr lang="en" sz="2900" b="1" i="1" u="sng" strike="noStrike" cap="none">
                <a:solidFill>
                  <a:srgbClr val="941A1B"/>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https://www.myon.co.uk/</a:t>
            </a:r>
            <a:r>
              <a:rPr lang="en" sz="2900" b="1" i="0" u="none" strike="noStrike" cap="none">
                <a:solidFill>
                  <a:schemeClr val="dk1"/>
                </a:solidFill>
                <a:latin typeface="Century Gothic"/>
                <a:ea typeface="Century Gothic"/>
                <a:cs typeface="Century Gothic"/>
                <a:sym typeface="Century Gothic"/>
              </a:rPr>
              <a:t>) to read books online and then take the quiz online! </a:t>
            </a:r>
            <a:endParaRPr sz="2900" b="1" i="0" u="none" strike="noStrike" cap="none">
              <a:solidFill>
                <a:schemeClr val="dk1"/>
              </a:solidFill>
              <a:latin typeface="Century Gothic"/>
              <a:ea typeface="Century Gothic"/>
              <a:cs typeface="Century Gothic"/>
              <a:sym typeface="Century Gothic"/>
            </a:endParaRPr>
          </a:p>
        </p:txBody>
      </p:sp>
      <p:pic>
        <p:nvPicPr>
          <p:cNvPr id="303" name="Google Shape;303;p45"/>
          <p:cNvPicPr preferRelativeResize="0"/>
          <p:nvPr/>
        </p:nvPicPr>
        <p:blipFill rotWithShape="1">
          <a:blip r:embed="rId4">
            <a:alphaModFix/>
          </a:blip>
          <a:srcRect/>
          <a:stretch/>
        </p:blipFill>
        <p:spPr>
          <a:xfrm>
            <a:off x="395536" y="3381840"/>
            <a:ext cx="1944216" cy="1038894"/>
          </a:xfrm>
          <a:prstGeom prst="rect">
            <a:avLst/>
          </a:prstGeom>
          <a:noFill/>
          <a:ln>
            <a:noFill/>
          </a:ln>
        </p:spPr>
      </p:pic>
      <p:pic>
        <p:nvPicPr>
          <p:cNvPr id="304" name="Google Shape;304;p45"/>
          <p:cNvPicPr preferRelativeResize="0"/>
          <p:nvPr/>
        </p:nvPicPr>
        <p:blipFill rotWithShape="1">
          <a:blip r:embed="rId5">
            <a:alphaModFix/>
          </a:blip>
          <a:srcRect/>
          <a:stretch/>
        </p:blipFill>
        <p:spPr>
          <a:xfrm>
            <a:off x="5724128" y="3271123"/>
            <a:ext cx="1660684" cy="12049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6"/>
          <p:cNvPicPr preferRelativeResize="0"/>
          <p:nvPr/>
        </p:nvPicPr>
        <p:blipFill rotWithShape="1">
          <a:blip r:embed="rId3">
            <a:alphaModFix/>
          </a:blip>
          <a:srcRect/>
          <a:stretch/>
        </p:blipFill>
        <p:spPr>
          <a:xfrm>
            <a:off x="251520" y="195486"/>
            <a:ext cx="1363070" cy="728358"/>
          </a:xfrm>
          <a:prstGeom prst="rect">
            <a:avLst/>
          </a:prstGeom>
          <a:noFill/>
          <a:ln>
            <a:noFill/>
          </a:ln>
        </p:spPr>
      </p:pic>
      <p:pic>
        <p:nvPicPr>
          <p:cNvPr id="310" name="Google Shape;310;p46"/>
          <p:cNvPicPr preferRelativeResize="0"/>
          <p:nvPr/>
        </p:nvPicPr>
        <p:blipFill rotWithShape="1">
          <a:blip r:embed="rId3">
            <a:alphaModFix/>
          </a:blip>
          <a:srcRect/>
          <a:stretch/>
        </p:blipFill>
        <p:spPr>
          <a:xfrm>
            <a:off x="6444208" y="3975906"/>
            <a:ext cx="1363070" cy="728358"/>
          </a:xfrm>
          <a:prstGeom prst="rect">
            <a:avLst/>
          </a:prstGeom>
          <a:noFill/>
          <a:ln>
            <a:noFill/>
          </a:ln>
        </p:spPr>
      </p:pic>
      <p:pic>
        <p:nvPicPr>
          <p:cNvPr id="311" name="Google Shape;311;p46"/>
          <p:cNvPicPr preferRelativeResize="0"/>
          <p:nvPr/>
        </p:nvPicPr>
        <p:blipFill rotWithShape="1">
          <a:blip r:embed="rId4">
            <a:alphaModFix/>
          </a:blip>
          <a:srcRect/>
          <a:stretch/>
        </p:blipFill>
        <p:spPr>
          <a:xfrm>
            <a:off x="4743575" y="195473"/>
            <a:ext cx="3856400" cy="3118600"/>
          </a:xfrm>
          <a:prstGeom prst="rect">
            <a:avLst/>
          </a:prstGeom>
          <a:noFill/>
          <a:ln>
            <a:noFill/>
          </a:ln>
        </p:spPr>
      </p:pic>
      <p:sp>
        <p:nvSpPr>
          <p:cNvPr id="312" name="Google Shape;312;p46"/>
          <p:cNvSpPr txBox="1"/>
          <p:nvPr/>
        </p:nvSpPr>
        <p:spPr>
          <a:xfrm>
            <a:off x="251528" y="1437625"/>
            <a:ext cx="4069200" cy="337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chemeClr val="dk1"/>
                </a:solidFill>
                <a:latin typeface="Century Gothic"/>
                <a:ea typeface="Century Gothic"/>
                <a:cs typeface="Century Gothic"/>
                <a:sym typeface="Century Gothic"/>
              </a:rPr>
              <a:t>The children can use the online platform MyOn to read even more Accelerated Reader books.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chemeClr val="dk1"/>
                </a:solidFill>
                <a:latin typeface="Century Gothic"/>
                <a:ea typeface="Century Gothic"/>
                <a:cs typeface="Century Gothic"/>
                <a:sym typeface="Century Gothic"/>
              </a:rPr>
              <a:t>They can use this to help find new books and vary the style of books that they are reading. </a:t>
            </a:r>
            <a:endParaRPr sz="22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2"/>
          <p:cNvPicPr preferRelativeResize="0"/>
          <p:nvPr/>
        </p:nvPicPr>
        <p:blipFill rotWithShape="1">
          <a:blip r:embed="rId3">
            <a:alphaModFix/>
          </a:blip>
          <a:srcRect/>
          <a:stretch/>
        </p:blipFill>
        <p:spPr>
          <a:xfrm>
            <a:off x="5940152" y="3975906"/>
            <a:ext cx="3203848" cy="1161181"/>
          </a:xfrm>
          <a:prstGeom prst="rect">
            <a:avLst/>
          </a:prstGeom>
          <a:noFill/>
          <a:ln>
            <a:noFill/>
          </a:ln>
        </p:spPr>
      </p:pic>
      <p:sp>
        <p:nvSpPr>
          <p:cNvPr id="192" name="Google Shape;192;p32"/>
          <p:cNvSpPr txBox="1"/>
          <p:nvPr/>
        </p:nvSpPr>
        <p:spPr>
          <a:xfrm>
            <a:off x="539552" y="411510"/>
            <a:ext cx="8136900" cy="371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 sz="3100" b="1" i="0" u="sng" strike="noStrike" cap="none">
                <a:solidFill>
                  <a:schemeClr val="dk1"/>
                </a:solidFill>
                <a:latin typeface="Century Gothic"/>
                <a:ea typeface="Century Gothic"/>
                <a:cs typeface="Century Gothic"/>
                <a:sym typeface="Century Gothic"/>
              </a:rPr>
              <a:t>Accelerated Reader: A Guide for Parents</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r>
              <a:rPr lang="en" sz="2400" b="1" i="0" u="none" strike="noStrike" cap="none">
                <a:solidFill>
                  <a:schemeClr val="dk1"/>
                </a:solidFill>
                <a:latin typeface="Century Gothic"/>
                <a:ea typeface="Century Gothic"/>
                <a:cs typeface="Century Gothic"/>
                <a:sym typeface="Century Gothic"/>
              </a:rPr>
              <a:t>In Key Stage Two (Years 3 – 6) children take part in the </a:t>
            </a:r>
            <a:r>
              <a:rPr lang="en" sz="2400" b="1" i="1" u="none" strike="noStrike" cap="none">
                <a:solidFill>
                  <a:schemeClr val="lt1"/>
                </a:solidFill>
                <a:latin typeface="Century Gothic"/>
                <a:ea typeface="Century Gothic"/>
                <a:cs typeface="Century Gothic"/>
                <a:sym typeface="Century Gothic"/>
              </a:rPr>
              <a:t>Accelerated Reader</a:t>
            </a:r>
            <a:r>
              <a:rPr lang="en" sz="2400" b="1" i="0" u="none" strike="noStrike" cap="none">
                <a:solidFill>
                  <a:schemeClr val="lt1"/>
                </a:solidFill>
                <a:latin typeface="Century Gothic"/>
                <a:ea typeface="Century Gothic"/>
                <a:cs typeface="Century Gothic"/>
                <a:sym typeface="Century Gothic"/>
              </a:rPr>
              <a:t> </a:t>
            </a:r>
            <a:r>
              <a:rPr lang="en" sz="2400" b="1" i="0" u="none" strike="noStrike" cap="none">
                <a:solidFill>
                  <a:schemeClr val="dk1"/>
                </a:solidFill>
                <a:latin typeface="Century Gothic"/>
                <a:ea typeface="Century Gothic"/>
                <a:cs typeface="Century Gothic"/>
                <a:sym typeface="Century Gothic"/>
              </a:rPr>
              <a:t>programme, which is designed to do the following things:</a:t>
            </a: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endParaRPr sz="2400" b="1">
              <a:solidFill>
                <a:schemeClr val="dk1"/>
              </a:solidFill>
              <a:latin typeface="Century Gothic"/>
              <a:ea typeface="Century Gothic"/>
              <a:cs typeface="Century Gothic"/>
              <a:sym typeface="Century Gothic"/>
            </a:endParaRPr>
          </a:p>
          <a:p>
            <a:pPr marL="457200" marR="0" lvl="0" indent="-43180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Century Gothic"/>
                <a:ea typeface="Century Gothic"/>
                <a:cs typeface="Century Gothic"/>
                <a:sym typeface="Century Gothic"/>
              </a:rPr>
              <a:t>Find books that are the right ability for your child</a:t>
            </a:r>
            <a:endParaRPr sz="1000" b="1" i="0" u="none" strike="noStrike" cap="none">
              <a:solidFill>
                <a:srgbClr val="000000"/>
              </a:solidFill>
              <a:latin typeface="Arial"/>
              <a:ea typeface="Arial"/>
              <a:cs typeface="Arial"/>
              <a:sym typeface="Arial"/>
            </a:endParaRPr>
          </a:p>
          <a:p>
            <a:pPr marL="457200" marR="0" lvl="0" indent="-43180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Century Gothic"/>
                <a:ea typeface="Century Gothic"/>
                <a:cs typeface="Century Gothic"/>
                <a:sym typeface="Century Gothic"/>
              </a:rPr>
              <a:t>Encourage your child to read more</a:t>
            </a:r>
            <a:endParaRPr sz="1000" b="1" i="0" u="none" strike="noStrike" cap="none">
              <a:solidFill>
                <a:srgbClr val="000000"/>
              </a:solidFill>
              <a:latin typeface="Arial"/>
              <a:ea typeface="Arial"/>
              <a:cs typeface="Arial"/>
              <a:sym typeface="Arial"/>
            </a:endParaRPr>
          </a:p>
          <a:p>
            <a:pPr marL="457200" marR="0" lvl="0" indent="-43180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Century Gothic"/>
                <a:ea typeface="Century Gothic"/>
                <a:cs typeface="Century Gothic"/>
                <a:sym typeface="Century Gothic"/>
              </a:rPr>
              <a:t>Improve your child’s reading ability.</a:t>
            </a:r>
            <a:endParaRPr sz="1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endParaRPr sz="1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179512" y="-50941"/>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Century Gothic"/>
              <a:buNone/>
            </a:pPr>
            <a:r>
              <a:rPr lang="en" sz="4000" b="1">
                <a:solidFill>
                  <a:schemeClr val="dk1"/>
                </a:solidFill>
              </a:rPr>
              <a:t>HOW IT WORKS…</a:t>
            </a:r>
            <a:endParaRPr/>
          </a:p>
        </p:txBody>
      </p:sp>
      <p:sp>
        <p:nvSpPr>
          <p:cNvPr id="199" name="Google Shape;199;p33"/>
          <p:cNvSpPr txBox="1"/>
          <p:nvPr/>
        </p:nvSpPr>
        <p:spPr>
          <a:xfrm>
            <a:off x="179512" y="681540"/>
            <a:ext cx="5976600" cy="428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 sz="2000" b="1" i="0" u="none" strike="noStrike" cap="none">
                <a:solidFill>
                  <a:schemeClr val="dk1"/>
                </a:solidFill>
                <a:latin typeface="Century Gothic"/>
                <a:ea typeface="Century Gothic"/>
                <a:cs typeface="Century Gothic"/>
                <a:sym typeface="Century Gothic"/>
              </a:rPr>
              <a:t>At the start of the year every student </a:t>
            </a:r>
            <a:r>
              <a:rPr lang="en" sz="2000" b="1">
                <a:solidFill>
                  <a:schemeClr val="dk1"/>
                </a:solidFill>
                <a:latin typeface="Century Gothic"/>
                <a:ea typeface="Century Gothic"/>
                <a:cs typeface="Century Gothic"/>
                <a:sym typeface="Century Gothic"/>
              </a:rPr>
              <a:t>will take a </a:t>
            </a:r>
            <a:r>
              <a:rPr lang="en" sz="2000" b="1" i="0" u="none" strike="noStrike" cap="none">
                <a:solidFill>
                  <a:schemeClr val="dk1"/>
                </a:solidFill>
                <a:latin typeface="Century Gothic"/>
                <a:ea typeface="Century Gothic"/>
                <a:cs typeface="Century Gothic"/>
                <a:sym typeface="Century Gothic"/>
              </a:rPr>
              <a:t>Star Test, which is a computer-based test that measures a student’s reading ability through a series of 34 questions.</a:t>
            </a:r>
            <a:endParaRPr sz="1100" b="1" i="0" u="none" strike="noStrike" cap="none">
              <a:solidFill>
                <a:srgbClr val="000000"/>
              </a:solidFill>
            </a:endParaRPr>
          </a:p>
          <a:p>
            <a:pPr marL="0" marR="0" lvl="0" indent="0" algn="l" rtl="0">
              <a:lnSpc>
                <a:spcPct val="100000"/>
              </a:lnSpc>
              <a:spcBef>
                <a:spcPts val="0"/>
              </a:spcBef>
              <a:spcAft>
                <a:spcPts val="0"/>
              </a:spcAft>
              <a:buClr>
                <a:srgbClr val="000000"/>
              </a:buClr>
              <a:buSzPts val="1000"/>
              <a:buFont typeface="Arial"/>
              <a:buNone/>
            </a:pPr>
            <a:endParaRPr sz="7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en" sz="2000" b="1" i="0" u="none" strike="noStrike" cap="none">
                <a:solidFill>
                  <a:schemeClr val="dk1"/>
                </a:solidFill>
                <a:latin typeface="Century Gothic"/>
                <a:ea typeface="Century Gothic"/>
                <a:cs typeface="Century Gothic"/>
                <a:sym typeface="Century Gothic"/>
              </a:rPr>
              <a:t>Every test for every student is different, and the computer selects different questions for each student dependent on how well they answer the previous questions. Essentially, the computer adapts the test to suit </a:t>
            </a:r>
            <a:r>
              <a:rPr lang="en" sz="2000" b="1">
                <a:solidFill>
                  <a:schemeClr val="dk1"/>
                </a:solidFill>
                <a:latin typeface="Century Gothic"/>
                <a:ea typeface="Century Gothic"/>
                <a:cs typeface="Century Gothic"/>
                <a:sym typeface="Century Gothic"/>
              </a:rPr>
              <a:t>your child. </a:t>
            </a:r>
            <a:endParaRPr sz="1100" b="1" i="0" u="none" strike="noStrike" cap="none">
              <a:solidFill>
                <a:srgbClr val="000000"/>
              </a:solidFill>
            </a:endParaRPr>
          </a:p>
          <a:p>
            <a:pPr marL="0" marR="0" lvl="0" indent="0" algn="l" rtl="0">
              <a:lnSpc>
                <a:spcPct val="100000"/>
              </a:lnSpc>
              <a:spcBef>
                <a:spcPts val="0"/>
              </a:spcBef>
              <a:spcAft>
                <a:spcPts val="0"/>
              </a:spcAft>
              <a:buClr>
                <a:srgbClr val="000000"/>
              </a:buClr>
              <a:buSzPts val="1000"/>
              <a:buFont typeface="Arial"/>
              <a:buNone/>
            </a:pPr>
            <a:endParaRPr sz="7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en" sz="2000" b="1" i="0" u="none" strike="noStrike" cap="none">
                <a:solidFill>
                  <a:schemeClr val="dk1"/>
                </a:solidFill>
                <a:latin typeface="Century Gothic"/>
                <a:ea typeface="Century Gothic"/>
                <a:cs typeface="Century Gothic"/>
                <a:sym typeface="Century Gothic"/>
              </a:rPr>
              <a:t>Once the student has completed the test, </a:t>
            </a:r>
            <a:r>
              <a:rPr lang="en" sz="2000" b="1">
                <a:solidFill>
                  <a:schemeClr val="dk1"/>
                </a:solidFill>
                <a:latin typeface="Century Gothic"/>
                <a:ea typeface="Century Gothic"/>
                <a:cs typeface="Century Gothic"/>
                <a:sym typeface="Century Gothic"/>
              </a:rPr>
              <a:t>they will be given a </a:t>
            </a:r>
            <a:r>
              <a:rPr lang="en" sz="2000" b="1" i="1">
                <a:solidFill>
                  <a:schemeClr val="dk1"/>
                </a:solidFill>
                <a:latin typeface="Century Gothic"/>
                <a:ea typeface="Century Gothic"/>
                <a:cs typeface="Century Gothic"/>
                <a:sym typeface="Century Gothic"/>
              </a:rPr>
              <a:t>ZPD</a:t>
            </a:r>
            <a:r>
              <a:rPr lang="en" sz="2000" b="1">
                <a:solidFill>
                  <a:schemeClr val="dk1"/>
                </a:solidFill>
                <a:latin typeface="Century Gothic"/>
                <a:ea typeface="Century Gothic"/>
                <a:cs typeface="Century Gothic"/>
                <a:sym typeface="Century Gothic"/>
              </a:rPr>
              <a:t> score by their teacher. </a:t>
            </a:r>
            <a:endParaRPr sz="1100" b="1" i="0" u="none" strike="noStrike" cap="none">
              <a:solidFill>
                <a:srgbClr val="000000"/>
              </a:solidFill>
            </a:endParaRPr>
          </a:p>
        </p:txBody>
      </p:sp>
      <p:pic>
        <p:nvPicPr>
          <p:cNvPr id="200" name="Google Shape;200;p33"/>
          <p:cNvPicPr preferRelativeResize="0"/>
          <p:nvPr/>
        </p:nvPicPr>
        <p:blipFill rotWithShape="1">
          <a:blip r:embed="rId3">
            <a:alphaModFix/>
          </a:blip>
          <a:srcRect/>
          <a:stretch/>
        </p:blipFill>
        <p:spPr>
          <a:xfrm>
            <a:off x="6064469" y="4029912"/>
            <a:ext cx="3046767" cy="1104250"/>
          </a:xfrm>
          <a:prstGeom prst="rect">
            <a:avLst/>
          </a:prstGeom>
          <a:noFill/>
          <a:ln>
            <a:noFill/>
          </a:ln>
        </p:spPr>
      </p:pic>
      <p:pic>
        <p:nvPicPr>
          <p:cNvPr id="201" name="Google Shape;201;p33"/>
          <p:cNvPicPr preferRelativeResize="0"/>
          <p:nvPr/>
        </p:nvPicPr>
        <p:blipFill>
          <a:blip r:embed="rId4">
            <a:alphaModFix/>
          </a:blip>
          <a:stretch>
            <a:fillRect/>
          </a:stretch>
        </p:blipFill>
        <p:spPr>
          <a:xfrm>
            <a:off x="6478727" y="1418051"/>
            <a:ext cx="2218250" cy="1476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4"/>
          <p:cNvPicPr preferRelativeResize="0"/>
          <p:nvPr/>
        </p:nvPicPr>
        <p:blipFill rotWithShape="1">
          <a:blip r:embed="rId3">
            <a:alphaModFix/>
          </a:blip>
          <a:srcRect/>
          <a:stretch/>
        </p:blipFill>
        <p:spPr>
          <a:xfrm>
            <a:off x="5973725" y="3964175"/>
            <a:ext cx="3170275" cy="1179325"/>
          </a:xfrm>
          <a:prstGeom prst="rect">
            <a:avLst/>
          </a:prstGeom>
          <a:noFill/>
          <a:ln>
            <a:noFill/>
          </a:ln>
        </p:spPr>
      </p:pic>
      <p:sp>
        <p:nvSpPr>
          <p:cNvPr id="207" name="Google Shape;207;p34"/>
          <p:cNvSpPr txBox="1"/>
          <p:nvPr/>
        </p:nvSpPr>
        <p:spPr>
          <a:xfrm>
            <a:off x="179512" y="897564"/>
            <a:ext cx="8712900" cy="29895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2100"/>
              <a:buFont typeface="Century Gothic"/>
              <a:buAutoNum type="arabicParenR"/>
            </a:pPr>
            <a:r>
              <a:rPr lang="en" sz="2100" b="1" i="0" u="none" strike="noStrike" cap="none">
                <a:solidFill>
                  <a:schemeClr val="dk1"/>
                </a:solidFill>
                <a:latin typeface="Century Gothic"/>
                <a:ea typeface="Century Gothic"/>
                <a:cs typeface="Century Gothic"/>
                <a:sym typeface="Century Gothic"/>
              </a:rPr>
              <a:t>The student </a:t>
            </a:r>
            <a:r>
              <a:rPr lang="en" sz="2100" b="1" i="0" u="sng" strike="noStrike" cap="none">
                <a:solidFill>
                  <a:schemeClr val="dk1"/>
                </a:solidFill>
                <a:latin typeface="Century Gothic"/>
                <a:ea typeface="Century Gothic"/>
                <a:cs typeface="Century Gothic"/>
                <a:sym typeface="Century Gothic"/>
              </a:rPr>
              <a:t>must take their time.</a:t>
            </a:r>
            <a:r>
              <a:rPr lang="en" sz="2100" b="1">
                <a:solidFill>
                  <a:schemeClr val="dk1"/>
                </a:solidFill>
                <a:latin typeface="Century Gothic"/>
                <a:ea typeface="Century Gothic"/>
                <a:cs typeface="Century Gothic"/>
                <a:sym typeface="Century Gothic"/>
              </a:rPr>
              <a:t> </a:t>
            </a:r>
            <a:r>
              <a:rPr lang="en" sz="2100" b="1" i="0" u="none" strike="noStrike" cap="none">
                <a:solidFill>
                  <a:schemeClr val="dk1"/>
                </a:solidFill>
                <a:latin typeface="Century Gothic"/>
                <a:ea typeface="Century Gothic"/>
                <a:cs typeface="Century Gothic"/>
                <a:sym typeface="Century Gothic"/>
              </a:rPr>
              <a:t>It is recommended that each child should spend </a:t>
            </a:r>
            <a:r>
              <a:rPr lang="en" sz="2100" b="1" i="0" u="sng" strike="noStrike" cap="none">
                <a:solidFill>
                  <a:schemeClr val="dk1"/>
                </a:solidFill>
                <a:latin typeface="Century Gothic"/>
                <a:ea typeface="Century Gothic"/>
                <a:cs typeface="Century Gothic"/>
                <a:sym typeface="Century Gothic"/>
              </a:rPr>
              <a:t>at least</a:t>
            </a:r>
            <a:r>
              <a:rPr lang="en" sz="2100" b="1" i="0" u="none" strike="noStrike" cap="none">
                <a:solidFill>
                  <a:schemeClr val="dk1"/>
                </a:solidFill>
                <a:latin typeface="Century Gothic"/>
                <a:ea typeface="Century Gothic"/>
                <a:cs typeface="Century Gothic"/>
                <a:sym typeface="Century Gothic"/>
              </a:rPr>
              <a:t> </a:t>
            </a:r>
            <a:r>
              <a:rPr lang="en" sz="2100" b="1" i="1" u="none" strike="noStrike" cap="none">
                <a:solidFill>
                  <a:schemeClr val="dk1"/>
                </a:solidFill>
                <a:latin typeface="Century Gothic"/>
                <a:ea typeface="Century Gothic"/>
                <a:cs typeface="Century Gothic"/>
                <a:sym typeface="Century Gothic"/>
              </a:rPr>
              <a:t>20 minutes</a:t>
            </a:r>
            <a:r>
              <a:rPr lang="en" sz="2100" b="1" i="0" u="none" strike="noStrike" cap="none">
                <a:solidFill>
                  <a:schemeClr val="dk1"/>
                </a:solidFill>
                <a:latin typeface="Century Gothic"/>
                <a:ea typeface="Century Gothic"/>
                <a:cs typeface="Century Gothic"/>
                <a:sym typeface="Century Gothic"/>
              </a:rPr>
              <a:t> on their tests. Students are used to working quickly in timed conditions, but during a STAR test it is about concentration, focus and careful reading.</a:t>
            </a:r>
            <a:endParaRPr sz="1200" b="1" i="0" u="none" strike="noStrike" cap="none">
              <a:solidFill>
                <a:srgbClr val="000000"/>
              </a:solidFill>
            </a:endParaRPr>
          </a:p>
          <a:p>
            <a:pPr marL="342900" marR="0" lvl="0" indent="-330200" algn="l" rtl="0">
              <a:lnSpc>
                <a:spcPct val="100000"/>
              </a:lnSpc>
              <a:spcBef>
                <a:spcPts val="0"/>
              </a:spcBef>
              <a:spcAft>
                <a:spcPts val="0"/>
              </a:spcAft>
              <a:buClr>
                <a:schemeClr val="dk1"/>
              </a:buClr>
              <a:buSzPts val="2100"/>
              <a:buFont typeface="Century Gothic"/>
              <a:buAutoNum type="arabicParenR"/>
            </a:pPr>
            <a:r>
              <a:rPr lang="en" sz="2100" b="1" i="0" u="none" strike="noStrike" cap="none">
                <a:solidFill>
                  <a:schemeClr val="dk1"/>
                </a:solidFill>
                <a:latin typeface="Century Gothic"/>
                <a:ea typeface="Century Gothic"/>
                <a:cs typeface="Century Gothic"/>
                <a:sym typeface="Century Gothic"/>
              </a:rPr>
              <a:t>Students should not guess answers to questions. Instead, they should wait for the question to time out. This is to ensure the computer is not given a false impression of the student’s reading ability. </a:t>
            </a:r>
            <a:endParaRPr sz="1200" b="1" i="0" u="none" strike="noStrike" cap="none">
              <a:solidFill>
                <a:srgbClr val="000000"/>
              </a:solidFill>
            </a:endParaRPr>
          </a:p>
          <a:p>
            <a:pPr marL="342900" marR="0" lvl="0" indent="-330200" algn="l" rtl="0">
              <a:lnSpc>
                <a:spcPct val="100000"/>
              </a:lnSpc>
              <a:spcBef>
                <a:spcPts val="0"/>
              </a:spcBef>
              <a:spcAft>
                <a:spcPts val="0"/>
              </a:spcAft>
              <a:buClr>
                <a:schemeClr val="dk1"/>
              </a:buClr>
              <a:buSzPts val="2100"/>
              <a:buFont typeface="Century Gothic"/>
              <a:buAutoNum type="arabicParenR"/>
            </a:pPr>
            <a:r>
              <a:rPr lang="en" sz="2100" b="1" i="0" u="none" strike="noStrike" cap="none">
                <a:solidFill>
                  <a:schemeClr val="dk1"/>
                </a:solidFill>
                <a:latin typeface="Century Gothic"/>
                <a:ea typeface="Century Gothic"/>
                <a:cs typeface="Century Gothic"/>
                <a:sym typeface="Century Gothic"/>
              </a:rPr>
              <a:t>Tests are done in exam conditions without any help from other students or the teacher. </a:t>
            </a:r>
            <a:endParaRPr sz="2100" b="1" i="0" u="sng" strike="noStrike" cap="none">
              <a:solidFill>
                <a:schemeClr val="dk1"/>
              </a:solidFill>
              <a:latin typeface="Century Gothic"/>
              <a:ea typeface="Century Gothic"/>
              <a:cs typeface="Century Gothic"/>
              <a:sym typeface="Century Gothic"/>
            </a:endParaRPr>
          </a:p>
        </p:txBody>
      </p:sp>
      <p:sp>
        <p:nvSpPr>
          <p:cNvPr id="208" name="Google Shape;208;p34"/>
          <p:cNvSpPr txBox="1">
            <a:spLocks noGrp="1"/>
          </p:cNvSpPr>
          <p:nvPr>
            <p:ph type="title"/>
          </p:nvPr>
        </p:nvSpPr>
        <p:spPr>
          <a:xfrm>
            <a:off x="179512" y="-128550"/>
            <a:ext cx="6555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entury Gothic"/>
              <a:buNone/>
            </a:pPr>
            <a:r>
              <a:rPr lang="en" sz="4400" b="1">
                <a:solidFill>
                  <a:schemeClr val="dk1"/>
                </a:solidFill>
              </a:rPr>
              <a:t>HOW STAR TESTS WORK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5"/>
          <p:cNvPicPr preferRelativeResize="0"/>
          <p:nvPr/>
        </p:nvPicPr>
        <p:blipFill rotWithShape="1">
          <a:blip r:embed="rId3">
            <a:alphaModFix/>
          </a:blip>
          <a:srcRect/>
          <a:stretch/>
        </p:blipFill>
        <p:spPr>
          <a:xfrm>
            <a:off x="323528" y="0"/>
            <a:ext cx="8604449" cy="5143500"/>
          </a:xfrm>
          <a:prstGeom prst="rect">
            <a:avLst/>
          </a:prstGeom>
          <a:noFill/>
          <a:ln>
            <a:noFill/>
          </a:ln>
        </p:spPr>
      </p:pic>
      <p:sp>
        <p:nvSpPr>
          <p:cNvPr id="214" name="Google Shape;214;p35"/>
          <p:cNvSpPr txBox="1"/>
          <p:nvPr/>
        </p:nvSpPr>
        <p:spPr>
          <a:xfrm>
            <a:off x="564125" y="1909300"/>
            <a:ext cx="3583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entury Gothic"/>
                <a:ea typeface="Century Gothic"/>
                <a:cs typeface="Century Gothic"/>
                <a:sym typeface="Century Gothic"/>
              </a:rPr>
              <a:t>Examples of how the questions may look. </a:t>
            </a:r>
            <a:endParaRPr sz="2000" b="1">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p:nvPr/>
        </p:nvSpPr>
        <p:spPr>
          <a:xfrm>
            <a:off x="3661004" y="1353306"/>
            <a:ext cx="5319000" cy="394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1900" b="1" i="0" u="none" strike="noStrike" cap="none">
                <a:solidFill>
                  <a:schemeClr val="dk1"/>
                </a:solidFill>
                <a:latin typeface="Century Gothic"/>
                <a:ea typeface="Century Gothic"/>
                <a:cs typeface="Century Gothic"/>
                <a:sym typeface="Century Gothic"/>
              </a:rPr>
              <a:t>ZPD is two numbers that the student uses to choose their next reading book.</a:t>
            </a:r>
            <a:endParaRPr sz="1900" b="1" i="0" u="none" strike="noStrike" cap="none">
              <a:solidFill>
                <a:srgbClr val="000000"/>
              </a:solidFill>
            </a:endParaRPr>
          </a:p>
          <a:p>
            <a:pPr marL="0" marR="0" lvl="0" indent="0" algn="l" rtl="0">
              <a:lnSpc>
                <a:spcPct val="100000"/>
              </a:lnSpc>
              <a:spcBef>
                <a:spcPts val="0"/>
              </a:spcBef>
              <a:spcAft>
                <a:spcPts val="0"/>
              </a:spcAft>
              <a:buClr>
                <a:srgbClr val="000000"/>
              </a:buClr>
              <a:buSzPts val="1000"/>
              <a:buFont typeface="Arial"/>
              <a:buNone/>
            </a:pPr>
            <a:endParaRPr sz="9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 sz="1900" b="1" i="0" u="none" strike="noStrike" cap="none">
                <a:solidFill>
                  <a:schemeClr val="dk1"/>
                </a:solidFill>
                <a:latin typeface="Century Gothic"/>
                <a:ea typeface="Century Gothic"/>
                <a:cs typeface="Century Gothic"/>
                <a:sym typeface="Century Gothic"/>
              </a:rPr>
              <a:t>The lowest number is the lowest level of book the student should be choosing.</a:t>
            </a:r>
            <a:endParaRPr sz="1900" b="1" i="0" u="none" strike="noStrike" cap="none">
              <a:solidFill>
                <a:srgbClr val="000000"/>
              </a:solidFill>
            </a:endParaRPr>
          </a:p>
          <a:p>
            <a:pPr marL="0" marR="0" lvl="0" indent="0" algn="l" rtl="0">
              <a:lnSpc>
                <a:spcPct val="100000"/>
              </a:lnSpc>
              <a:spcBef>
                <a:spcPts val="0"/>
              </a:spcBef>
              <a:spcAft>
                <a:spcPts val="0"/>
              </a:spcAft>
              <a:buClr>
                <a:srgbClr val="000000"/>
              </a:buClr>
              <a:buSzPts val="1000"/>
              <a:buFont typeface="Arial"/>
              <a:buNone/>
            </a:pPr>
            <a:endParaRPr sz="9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 sz="1900" b="1" i="0" u="none" strike="noStrike" cap="none">
                <a:solidFill>
                  <a:schemeClr val="dk1"/>
                </a:solidFill>
                <a:latin typeface="Century Gothic"/>
                <a:ea typeface="Century Gothic"/>
                <a:cs typeface="Century Gothic"/>
                <a:sym typeface="Century Gothic"/>
              </a:rPr>
              <a:t>The highest number is the highest level of book the student should be choosing.</a:t>
            </a:r>
            <a:endParaRPr sz="1900" b="1" i="0" u="none" strike="noStrike" cap="none">
              <a:solidFill>
                <a:srgbClr val="000000"/>
              </a:solidFill>
            </a:endParaRPr>
          </a:p>
          <a:p>
            <a:pPr marL="0" marR="0" lvl="0" indent="0" algn="l" rtl="0">
              <a:lnSpc>
                <a:spcPct val="100000"/>
              </a:lnSpc>
              <a:spcBef>
                <a:spcPts val="0"/>
              </a:spcBef>
              <a:spcAft>
                <a:spcPts val="0"/>
              </a:spcAft>
              <a:buClr>
                <a:srgbClr val="000000"/>
              </a:buClr>
              <a:buSzPts val="1000"/>
              <a:buFont typeface="Arial"/>
              <a:buNone/>
            </a:pPr>
            <a:endParaRPr sz="9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 sz="1900" b="1" i="0" u="none" strike="noStrike" cap="none">
                <a:solidFill>
                  <a:schemeClr val="dk1"/>
                </a:solidFill>
                <a:latin typeface="Century Gothic"/>
                <a:ea typeface="Century Gothic"/>
                <a:cs typeface="Century Gothic"/>
                <a:sym typeface="Century Gothic"/>
              </a:rPr>
              <a:t>A new STAR test takes place every half term, so students can see improvements in their reading ability, but also choose more challenging books. </a:t>
            </a:r>
            <a:endParaRPr sz="1900" b="1" i="0" u="none" strike="noStrike" cap="none">
              <a:solidFill>
                <a:srgbClr val="000000"/>
              </a:solidFill>
            </a:endParaRPr>
          </a:p>
          <a:p>
            <a:pPr marL="0" marR="0" lvl="0" indent="0" algn="l" rtl="0">
              <a:lnSpc>
                <a:spcPct val="100000"/>
              </a:lnSpc>
              <a:spcBef>
                <a:spcPts val="0"/>
              </a:spcBef>
              <a:spcAft>
                <a:spcPts val="0"/>
              </a:spcAft>
              <a:buClr>
                <a:srgbClr val="000000"/>
              </a:buClr>
              <a:buSzPts val="2100"/>
              <a:buFont typeface="Arial"/>
              <a:buNone/>
            </a:pPr>
            <a:endParaRPr sz="2000" b="1" i="0" u="none" strike="noStrike" cap="none">
              <a:solidFill>
                <a:schemeClr val="dk1"/>
              </a:solidFill>
              <a:latin typeface="Century Gothic"/>
              <a:ea typeface="Century Gothic"/>
              <a:cs typeface="Century Gothic"/>
              <a:sym typeface="Century Gothic"/>
            </a:endParaRPr>
          </a:p>
        </p:txBody>
      </p:sp>
      <p:sp>
        <p:nvSpPr>
          <p:cNvPr id="220" name="Google Shape;220;p36"/>
          <p:cNvSpPr txBox="1">
            <a:spLocks noGrp="1"/>
          </p:cNvSpPr>
          <p:nvPr>
            <p:ph type="title"/>
          </p:nvPr>
        </p:nvSpPr>
        <p:spPr>
          <a:xfrm>
            <a:off x="395536" y="205978"/>
            <a:ext cx="8291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entury Gothic"/>
              <a:buNone/>
            </a:pPr>
            <a:r>
              <a:rPr lang="en" sz="3200">
                <a:solidFill>
                  <a:schemeClr val="dk1"/>
                </a:solidFill>
              </a:rPr>
              <a:t>A ZPD SCORE IS GIVEN TO YOUR CHILD AFTER COMPLETING THE STAR TEST</a:t>
            </a:r>
            <a:endParaRPr/>
          </a:p>
        </p:txBody>
      </p:sp>
      <p:pic>
        <p:nvPicPr>
          <p:cNvPr id="221" name="Google Shape;221;p36"/>
          <p:cNvPicPr preferRelativeResize="0">
            <a:picLocks noGrp="1"/>
          </p:cNvPicPr>
          <p:nvPr>
            <p:ph type="body" idx="1"/>
          </p:nvPr>
        </p:nvPicPr>
        <p:blipFill rotWithShape="1">
          <a:blip r:embed="rId3">
            <a:alphaModFix/>
          </a:blip>
          <a:srcRect/>
          <a:stretch/>
        </p:blipFill>
        <p:spPr>
          <a:xfrm>
            <a:off x="251520" y="2895786"/>
            <a:ext cx="3005700" cy="2087400"/>
          </a:xfrm>
          <a:prstGeom prst="rect">
            <a:avLst/>
          </a:prstGeom>
          <a:noFill/>
          <a:ln>
            <a:noFill/>
          </a:ln>
        </p:spPr>
      </p:pic>
      <p:sp>
        <p:nvSpPr>
          <p:cNvPr id="222" name="Google Shape;222;p36"/>
          <p:cNvSpPr txBox="1"/>
          <p:nvPr/>
        </p:nvSpPr>
        <p:spPr>
          <a:xfrm>
            <a:off x="179512" y="1329612"/>
            <a:ext cx="36003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600"/>
              <a:buFont typeface="Arial"/>
              <a:buNone/>
            </a:pPr>
            <a:r>
              <a:rPr lang="en" sz="6600" b="0" i="0" u="none" strike="noStrike" cap="none">
                <a:solidFill>
                  <a:schemeClr val="lt1"/>
                </a:solidFill>
                <a:latin typeface="Century Gothic"/>
                <a:ea typeface="Century Gothic"/>
                <a:cs typeface="Century Gothic"/>
                <a:sym typeface="Century Gothic"/>
              </a:rPr>
              <a:t>3.2 – 4.6</a:t>
            </a:r>
            <a:endParaRPr sz="1400" b="0" i="0" u="none" strike="noStrike" cap="none">
              <a:solidFill>
                <a:srgbClr val="000000"/>
              </a:solidFill>
              <a:latin typeface="Arial"/>
              <a:ea typeface="Arial"/>
              <a:cs typeface="Arial"/>
              <a:sym typeface="Arial"/>
            </a:endParaRPr>
          </a:p>
        </p:txBody>
      </p:sp>
      <p:cxnSp>
        <p:nvCxnSpPr>
          <p:cNvPr id="223" name="Google Shape;223;p36"/>
          <p:cNvCxnSpPr/>
          <p:nvPr/>
        </p:nvCxnSpPr>
        <p:spPr>
          <a:xfrm rot="10800000">
            <a:off x="539632" y="2085750"/>
            <a:ext cx="720000" cy="486000"/>
          </a:xfrm>
          <a:prstGeom prst="straightConnector1">
            <a:avLst/>
          </a:prstGeom>
          <a:noFill/>
          <a:ln w="9525" cap="rnd" cmpd="sng">
            <a:solidFill>
              <a:srgbClr val="858E99">
                <a:alpha val="60000"/>
              </a:srgbClr>
            </a:solidFill>
            <a:prstDash val="solid"/>
            <a:round/>
            <a:headEnd type="none" w="sm" len="sm"/>
            <a:tailEnd type="stealth" w="med" len="med"/>
          </a:ln>
        </p:spPr>
      </p:cxnSp>
      <p:sp>
        <p:nvSpPr>
          <p:cNvPr id="224" name="Google Shape;224;p36"/>
          <p:cNvSpPr txBox="1"/>
          <p:nvPr/>
        </p:nvSpPr>
        <p:spPr>
          <a:xfrm>
            <a:off x="143508" y="2207210"/>
            <a:ext cx="1512300" cy="4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entury Gothic"/>
                <a:ea typeface="Century Gothic"/>
                <a:cs typeface="Century Gothic"/>
                <a:sym typeface="Century Gothic"/>
              </a:rPr>
              <a:t>Lowest number</a:t>
            </a:r>
            <a:endParaRPr sz="1400" b="0" i="0" u="none" strike="noStrike" cap="none">
              <a:solidFill>
                <a:srgbClr val="000000"/>
              </a:solidFill>
              <a:latin typeface="Arial"/>
              <a:ea typeface="Arial"/>
              <a:cs typeface="Arial"/>
              <a:sym typeface="Arial"/>
            </a:endParaRPr>
          </a:p>
        </p:txBody>
      </p:sp>
      <p:cxnSp>
        <p:nvCxnSpPr>
          <p:cNvPr id="225" name="Google Shape;225;p36"/>
          <p:cNvCxnSpPr/>
          <p:nvPr/>
        </p:nvCxnSpPr>
        <p:spPr>
          <a:xfrm rot="10800000">
            <a:off x="2267784" y="2085723"/>
            <a:ext cx="360000" cy="243000"/>
          </a:xfrm>
          <a:prstGeom prst="straightConnector1">
            <a:avLst/>
          </a:prstGeom>
          <a:noFill/>
          <a:ln w="9525" cap="rnd" cmpd="sng">
            <a:solidFill>
              <a:srgbClr val="858E99">
                <a:alpha val="60000"/>
              </a:srgbClr>
            </a:solidFill>
            <a:prstDash val="solid"/>
            <a:round/>
            <a:headEnd type="none" w="sm" len="sm"/>
            <a:tailEnd type="stealth" w="med" len="med"/>
          </a:ln>
        </p:spPr>
      </p:cxnSp>
      <p:sp>
        <p:nvSpPr>
          <p:cNvPr id="226" name="Google Shape;226;p36"/>
          <p:cNvSpPr txBox="1"/>
          <p:nvPr/>
        </p:nvSpPr>
        <p:spPr>
          <a:xfrm>
            <a:off x="2273336" y="2155564"/>
            <a:ext cx="1080000" cy="4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entury Gothic"/>
                <a:ea typeface="Century Gothic"/>
                <a:cs typeface="Century Gothic"/>
                <a:sym typeface="Century Gothic"/>
              </a:rPr>
              <a:t>Highest number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391195" y="-682"/>
            <a:ext cx="8614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entury Gothic"/>
              <a:buNone/>
            </a:pPr>
            <a:r>
              <a:rPr lang="en" sz="3200" b="1">
                <a:solidFill>
                  <a:schemeClr val="dk1"/>
                </a:solidFill>
              </a:rPr>
              <a:t>ALL THE AR BOOKS ARE COLOUR-CODED TO HELP THE STUDENT FIND THE RIGHT ONE.</a:t>
            </a:r>
            <a:endParaRPr/>
          </a:p>
        </p:txBody>
      </p:sp>
      <p:pic>
        <p:nvPicPr>
          <p:cNvPr id="232" name="Google Shape;232;p37"/>
          <p:cNvPicPr preferRelativeResize="0"/>
          <p:nvPr/>
        </p:nvPicPr>
        <p:blipFill rotWithShape="1">
          <a:blip r:embed="rId3">
            <a:alphaModFix/>
          </a:blip>
          <a:srcRect/>
          <a:stretch/>
        </p:blipFill>
        <p:spPr>
          <a:xfrm>
            <a:off x="5732080" y="3277209"/>
            <a:ext cx="1660684" cy="1204970"/>
          </a:xfrm>
          <a:prstGeom prst="rect">
            <a:avLst/>
          </a:prstGeom>
          <a:noFill/>
          <a:ln>
            <a:noFill/>
          </a:ln>
        </p:spPr>
      </p:pic>
      <p:sp>
        <p:nvSpPr>
          <p:cNvPr id="233" name="Google Shape;233;p37"/>
          <p:cNvSpPr txBox="1"/>
          <p:nvPr/>
        </p:nvSpPr>
        <p:spPr>
          <a:xfrm>
            <a:off x="5147793" y="1437624"/>
            <a:ext cx="3382800" cy="12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1"/>
                </a:solidFill>
                <a:latin typeface="Century Gothic"/>
                <a:ea typeface="Century Gothic"/>
                <a:cs typeface="Century Gothic"/>
                <a:sym typeface="Century Gothic"/>
              </a:rPr>
              <a:t>Students should only choose books within their numbers and the colours make it easier for them to choose the right book.</a:t>
            </a:r>
            <a:endParaRPr sz="1400" b="0" i="0" u="none" strike="noStrike" cap="none">
              <a:solidFill>
                <a:srgbClr val="000000"/>
              </a:solidFill>
              <a:latin typeface="Arial"/>
              <a:ea typeface="Arial"/>
              <a:cs typeface="Arial"/>
              <a:sym typeface="Arial"/>
            </a:endParaRPr>
          </a:p>
        </p:txBody>
      </p:sp>
      <p:pic>
        <p:nvPicPr>
          <p:cNvPr id="234" name="Google Shape;234;p37"/>
          <p:cNvPicPr preferRelativeResize="0"/>
          <p:nvPr/>
        </p:nvPicPr>
        <p:blipFill rotWithShape="1">
          <a:blip r:embed="rId4">
            <a:alphaModFix/>
          </a:blip>
          <a:srcRect/>
          <a:stretch/>
        </p:blipFill>
        <p:spPr>
          <a:xfrm>
            <a:off x="539552" y="1135412"/>
            <a:ext cx="4104456" cy="4074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105419" y="109067"/>
            <a:ext cx="6555000" cy="64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5400"/>
              <a:buFont typeface="Century Gothic"/>
              <a:buNone/>
            </a:pPr>
            <a:r>
              <a:rPr lang="en" sz="5200" b="1" u="sng">
                <a:solidFill>
                  <a:schemeClr val="dk1"/>
                </a:solidFill>
              </a:rPr>
              <a:t>AR QUIZZES</a:t>
            </a:r>
            <a:endParaRPr sz="3000"/>
          </a:p>
        </p:txBody>
      </p:sp>
      <p:pic>
        <p:nvPicPr>
          <p:cNvPr id="240" name="Google Shape;240;p38"/>
          <p:cNvPicPr preferRelativeResize="0"/>
          <p:nvPr/>
        </p:nvPicPr>
        <p:blipFill rotWithShape="1">
          <a:blip r:embed="rId3">
            <a:alphaModFix/>
          </a:blip>
          <a:srcRect l="14622" t="7509" r="14395" b="6962"/>
          <a:stretch/>
        </p:blipFill>
        <p:spPr>
          <a:xfrm>
            <a:off x="6222450" y="-1"/>
            <a:ext cx="2921550" cy="2129575"/>
          </a:xfrm>
          <a:prstGeom prst="rect">
            <a:avLst/>
          </a:prstGeom>
          <a:noFill/>
          <a:ln>
            <a:noFill/>
          </a:ln>
        </p:spPr>
      </p:pic>
      <p:sp>
        <p:nvSpPr>
          <p:cNvPr id="241" name="Google Shape;241;p38"/>
          <p:cNvSpPr/>
          <p:nvPr/>
        </p:nvSpPr>
        <p:spPr>
          <a:xfrm>
            <a:off x="206925" y="901750"/>
            <a:ext cx="6084900" cy="163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Century Gothic"/>
                <a:ea typeface="Century Gothic"/>
                <a:cs typeface="Century Gothic"/>
                <a:sym typeface="Century Gothic"/>
              </a:rPr>
              <a:t>A quiz is different to a STAR test because students only take a quiz </a:t>
            </a:r>
            <a:r>
              <a:rPr lang="en" sz="1700" b="1" i="0" u="sng" strike="noStrike" cap="none">
                <a:solidFill>
                  <a:schemeClr val="dk1"/>
                </a:solidFill>
                <a:latin typeface="Century Gothic"/>
                <a:ea typeface="Century Gothic"/>
                <a:cs typeface="Century Gothic"/>
                <a:sym typeface="Century Gothic"/>
              </a:rPr>
              <a:t>after</a:t>
            </a:r>
            <a:r>
              <a:rPr lang="en" sz="1700" b="1" i="0" u="none" strike="noStrike" cap="none">
                <a:solidFill>
                  <a:schemeClr val="dk1"/>
                </a:solidFill>
                <a:latin typeface="Century Gothic"/>
                <a:ea typeface="Century Gothic"/>
                <a:cs typeface="Century Gothic"/>
                <a:sym typeface="Century Gothic"/>
              </a:rPr>
              <a:t> they have </a:t>
            </a:r>
            <a:r>
              <a:rPr lang="en" sz="1700" b="1" i="1" u="none" strike="noStrike" cap="none">
                <a:solidFill>
                  <a:schemeClr val="dk1"/>
                </a:solidFill>
                <a:latin typeface="Century Gothic"/>
                <a:ea typeface="Century Gothic"/>
                <a:cs typeface="Century Gothic"/>
                <a:sym typeface="Century Gothic"/>
              </a:rPr>
              <a:t>finished</a:t>
            </a:r>
            <a:r>
              <a:rPr lang="en" sz="1700" b="1" i="0" u="none" strike="noStrike" cap="none">
                <a:solidFill>
                  <a:schemeClr val="dk1"/>
                </a:solidFill>
                <a:latin typeface="Century Gothic"/>
                <a:ea typeface="Century Gothic"/>
                <a:cs typeface="Century Gothic"/>
                <a:sym typeface="Century Gothic"/>
              </a:rPr>
              <a:t> a book. </a:t>
            </a:r>
            <a:endParaRPr sz="1300" b="1" i="0" u="none" strike="noStrike" cap="none">
              <a:solidFill>
                <a:srgbClr val="000000"/>
              </a:solidFill>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Century Gothic"/>
                <a:ea typeface="Century Gothic"/>
                <a:cs typeface="Century Gothic"/>
                <a:sym typeface="Century Gothic"/>
              </a:rPr>
              <a:t>There are usually about 10 questions on the book that has been read. At the end of the quiz the students are given a percentage to show them how well they have done. </a:t>
            </a:r>
            <a:endParaRPr sz="1700" b="1" i="0" u="none" strike="noStrike" cap="none">
              <a:solidFill>
                <a:schemeClr val="dk1"/>
              </a:solidFill>
              <a:latin typeface="Century Gothic"/>
              <a:ea typeface="Century Gothic"/>
              <a:cs typeface="Century Gothic"/>
              <a:sym typeface="Century Gothic"/>
            </a:endParaRPr>
          </a:p>
        </p:txBody>
      </p:sp>
      <p:sp>
        <p:nvSpPr>
          <p:cNvPr id="242" name="Google Shape;242;p38"/>
          <p:cNvSpPr txBox="1"/>
          <p:nvPr/>
        </p:nvSpPr>
        <p:spPr>
          <a:xfrm>
            <a:off x="174900" y="2680825"/>
            <a:ext cx="7590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Century Gothic"/>
                <a:ea typeface="Century Gothic"/>
                <a:cs typeface="Century Gothic"/>
                <a:sym typeface="Century Gothic"/>
              </a:rPr>
              <a:t>There are some important rules for taking quizzes:</a:t>
            </a:r>
            <a:endParaRPr b="1" i="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chemeClr val="dk1"/>
              </a:buClr>
              <a:buSzPts val="1800"/>
              <a:buFont typeface="Century Gothic"/>
              <a:buAutoNum type="arabicParenR"/>
            </a:pPr>
            <a:r>
              <a:rPr lang="en" sz="1800" b="1" i="0" u="none" strike="noStrike" cap="none">
                <a:solidFill>
                  <a:schemeClr val="dk1"/>
                </a:solidFill>
                <a:latin typeface="Century Gothic"/>
                <a:ea typeface="Century Gothic"/>
                <a:cs typeface="Century Gothic"/>
                <a:sym typeface="Century Gothic"/>
              </a:rPr>
              <a:t>The book the child is quizzed on </a:t>
            </a:r>
            <a:r>
              <a:rPr lang="en" sz="1800" b="1" i="0" u="sng" strike="noStrike" cap="none">
                <a:solidFill>
                  <a:schemeClr val="dk1"/>
                </a:solidFill>
                <a:latin typeface="Century Gothic"/>
                <a:ea typeface="Century Gothic"/>
                <a:cs typeface="Century Gothic"/>
                <a:sym typeface="Century Gothic"/>
              </a:rPr>
              <a:t>must be a book they have read in the last two weeks</a:t>
            </a:r>
            <a:r>
              <a:rPr lang="en" sz="1800" b="1" i="0" u="none" strike="noStrike" cap="none">
                <a:solidFill>
                  <a:schemeClr val="dk1"/>
                </a:solidFill>
                <a:latin typeface="Century Gothic"/>
                <a:ea typeface="Century Gothic"/>
                <a:cs typeface="Century Gothic"/>
                <a:sym typeface="Century Gothic"/>
              </a:rPr>
              <a:t>. AR is not a memory test but rather measuring reading ability.</a:t>
            </a:r>
            <a:endParaRPr b="1" i="0" u="none" strike="noStrike" cap="none">
              <a:solidFill>
                <a:schemeClr val="dk1"/>
              </a:solidFill>
            </a:endParaRPr>
          </a:p>
          <a:p>
            <a:pPr marL="342900" marR="0" lvl="0" indent="-342900" algn="l" rtl="0">
              <a:lnSpc>
                <a:spcPct val="100000"/>
              </a:lnSpc>
              <a:spcBef>
                <a:spcPts val="0"/>
              </a:spcBef>
              <a:spcAft>
                <a:spcPts val="0"/>
              </a:spcAft>
              <a:buClr>
                <a:schemeClr val="dk1"/>
              </a:buClr>
              <a:buSzPts val="1800"/>
              <a:buFont typeface="Century Gothic"/>
              <a:buAutoNum type="arabicParenR"/>
            </a:pPr>
            <a:r>
              <a:rPr lang="en" sz="1800" b="1" i="0" u="none" strike="noStrike" cap="none">
                <a:solidFill>
                  <a:schemeClr val="dk1"/>
                </a:solidFill>
                <a:latin typeface="Century Gothic"/>
                <a:ea typeface="Century Gothic"/>
                <a:cs typeface="Century Gothic"/>
                <a:sym typeface="Century Gothic"/>
              </a:rPr>
              <a:t>A student cannot take a quiz until they have read the entire text.</a:t>
            </a:r>
            <a:endParaRPr sz="1800" b="1" i="0" u="sng"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chemeClr val="dk1"/>
              </a:buClr>
              <a:buSzPts val="1800"/>
              <a:buFont typeface="Century Gothic"/>
              <a:buAutoNum type="arabicParenR"/>
            </a:pPr>
            <a:r>
              <a:rPr lang="en" sz="1800" b="1" i="0" u="none" strike="noStrike" cap="none">
                <a:solidFill>
                  <a:schemeClr val="dk1"/>
                </a:solidFill>
                <a:latin typeface="Century Gothic"/>
                <a:ea typeface="Century Gothic"/>
                <a:cs typeface="Century Gothic"/>
                <a:sym typeface="Century Gothic"/>
              </a:rPr>
              <a:t>Quizzes must be done individually, not with anyone’s help.</a:t>
            </a:r>
            <a:endParaRPr b="1" i="0" u="none" strike="noStrike" cap="none">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2483768" y="-8874"/>
            <a:ext cx="6555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5400"/>
              <a:buFont typeface="Century Gothic"/>
              <a:buNone/>
            </a:pPr>
            <a:r>
              <a:rPr lang="en" sz="5400" b="1" u="sng">
                <a:solidFill>
                  <a:schemeClr val="dk1"/>
                </a:solidFill>
              </a:rPr>
              <a:t>FEEDBACK</a:t>
            </a:r>
            <a:endParaRPr/>
          </a:p>
        </p:txBody>
      </p:sp>
      <p:sp>
        <p:nvSpPr>
          <p:cNvPr id="248" name="Google Shape;248;p39"/>
          <p:cNvSpPr txBox="1">
            <a:spLocks noGrp="1"/>
          </p:cNvSpPr>
          <p:nvPr>
            <p:ph type="body" idx="1"/>
          </p:nvPr>
        </p:nvSpPr>
        <p:spPr>
          <a:xfrm>
            <a:off x="286503" y="1590055"/>
            <a:ext cx="8571000" cy="3394500"/>
          </a:xfrm>
          <a:prstGeom prst="rect">
            <a:avLst/>
          </a:prstGeom>
          <a:noFill/>
          <a:ln>
            <a:noFill/>
          </a:ln>
        </p:spPr>
        <p:txBody>
          <a:bodyPr spcFirstLastPara="1" wrap="square" lIns="91425" tIns="45700" rIns="91425" bIns="45700" anchor="ctr" anchorCtr="0">
            <a:noAutofit/>
          </a:bodyPr>
          <a:lstStyle/>
          <a:p>
            <a:pPr marL="285750" lvl="0" indent="-285750" algn="l" rtl="0">
              <a:lnSpc>
                <a:spcPct val="100000"/>
              </a:lnSpc>
              <a:spcBef>
                <a:spcPts val="0"/>
              </a:spcBef>
              <a:spcAft>
                <a:spcPts val="0"/>
              </a:spcAft>
              <a:buSzPts val="1600"/>
              <a:buChar char="▶"/>
            </a:pPr>
            <a:r>
              <a:rPr lang="en" b="1">
                <a:solidFill>
                  <a:schemeClr val="dk1"/>
                </a:solidFill>
              </a:rPr>
              <a:t>Every two weeks each English teacher has a dedicated AR lesson to work with your child and provide them reading feedback. </a:t>
            </a:r>
            <a:endParaRPr b="1">
              <a:solidFill>
                <a:schemeClr val="dk1"/>
              </a:solidFill>
            </a:endParaRPr>
          </a:p>
          <a:p>
            <a:pPr marL="285750" lvl="0" indent="-285750" algn="l" rtl="0">
              <a:lnSpc>
                <a:spcPct val="100000"/>
              </a:lnSpc>
              <a:spcBef>
                <a:spcPts val="1000"/>
              </a:spcBef>
              <a:spcAft>
                <a:spcPts val="0"/>
              </a:spcAft>
              <a:buSzPts val="1600"/>
              <a:buChar char="▶"/>
            </a:pPr>
            <a:r>
              <a:rPr lang="en" b="1">
                <a:solidFill>
                  <a:schemeClr val="dk1"/>
                </a:solidFill>
              </a:rPr>
              <a:t>The AR lesson with the English teacher will go through how well your child is doing and what they need to do to get better at reading. </a:t>
            </a:r>
            <a:endParaRPr b="1">
              <a:solidFill>
                <a:schemeClr val="dk1"/>
              </a:solidFill>
            </a:endParaRPr>
          </a:p>
          <a:p>
            <a:pPr marL="285750" lvl="0" indent="-285750" algn="l" rtl="0">
              <a:lnSpc>
                <a:spcPct val="100000"/>
              </a:lnSpc>
              <a:spcBef>
                <a:spcPts val="1000"/>
              </a:spcBef>
              <a:spcAft>
                <a:spcPts val="0"/>
              </a:spcAft>
              <a:buSzPts val="1600"/>
              <a:buChar char="▶"/>
            </a:pPr>
            <a:r>
              <a:rPr lang="en" b="1">
                <a:solidFill>
                  <a:schemeClr val="dk1"/>
                </a:solidFill>
              </a:rPr>
              <a:t>English teachers are also there to ensure students are reading the right level and type of books. </a:t>
            </a:r>
            <a:endParaRPr b="1">
              <a:solidFill>
                <a:schemeClr val="dk1"/>
              </a:solidFill>
            </a:endParaRPr>
          </a:p>
          <a:p>
            <a:pPr marL="285750" lvl="0" indent="-285750" algn="l" rtl="0">
              <a:lnSpc>
                <a:spcPct val="100000"/>
              </a:lnSpc>
              <a:spcBef>
                <a:spcPts val="1000"/>
              </a:spcBef>
              <a:spcAft>
                <a:spcPts val="0"/>
              </a:spcAft>
              <a:buSzPts val="1600"/>
              <a:buChar char="▶"/>
            </a:pPr>
            <a:r>
              <a:rPr lang="en" b="1">
                <a:solidFill>
                  <a:schemeClr val="dk1"/>
                </a:solidFill>
              </a:rPr>
              <a:t>The computer can tell teachers very specific information about your child’s reading development. For instance, it can even explain how many minutes a day your child is reading. </a:t>
            </a:r>
            <a:endParaRPr b="1"/>
          </a:p>
        </p:txBody>
      </p:sp>
      <p:pic>
        <p:nvPicPr>
          <p:cNvPr id="249" name="Google Shape;249;p39"/>
          <p:cNvPicPr preferRelativeResize="0"/>
          <p:nvPr/>
        </p:nvPicPr>
        <p:blipFill rotWithShape="1">
          <a:blip r:embed="rId3">
            <a:alphaModFix/>
          </a:blip>
          <a:srcRect/>
          <a:stretch/>
        </p:blipFill>
        <p:spPr>
          <a:xfrm>
            <a:off x="156456" y="128755"/>
            <a:ext cx="1710425" cy="1282825"/>
          </a:xfrm>
          <a:prstGeom prst="rect">
            <a:avLst/>
          </a:prstGeom>
          <a:noFill/>
          <a:ln>
            <a:noFill/>
          </a:ln>
        </p:spPr>
      </p:pic>
      <p:pic>
        <p:nvPicPr>
          <p:cNvPr id="250" name="Google Shape;250;p39"/>
          <p:cNvPicPr preferRelativeResize="0"/>
          <p:nvPr/>
        </p:nvPicPr>
        <p:blipFill rotWithShape="1">
          <a:blip r:embed="rId3">
            <a:alphaModFix/>
          </a:blip>
          <a:srcRect/>
          <a:stretch/>
        </p:blipFill>
        <p:spPr>
          <a:xfrm>
            <a:off x="6812906" y="128755"/>
            <a:ext cx="1710425" cy="1282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On-screen Show (16:9)</PresentationFormat>
  <Paragraphs>76</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Century Gothic</vt:lpstr>
      <vt:lpstr>Arial</vt:lpstr>
      <vt:lpstr>Noto Sans Symbols</vt:lpstr>
      <vt:lpstr>Simple Light</vt:lpstr>
      <vt:lpstr>Slice</vt:lpstr>
      <vt:lpstr>ACCELERATED READER: A GUIDE FOR PARENTS</vt:lpstr>
      <vt:lpstr>PowerPoint Presentation</vt:lpstr>
      <vt:lpstr>HOW IT WORKS…</vt:lpstr>
      <vt:lpstr>HOW STAR TESTS WORK</vt:lpstr>
      <vt:lpstr>PowerPoint Presentation</vt:lpstr>
      <vt:lpstr>A ZPD SCORE IS GIVEN TO YOUR CHILD AFTER COMPLETING THE STAR TEST</vt:lpstr>
      <vt:lpstr>ALL THE AR BOOKS ARE COLOUR-CODED TO HELP THE STUDENT FIND THE RIGHT ONE.</vt:lpstr>
      <vt:lpstr>AR QUIZZES</vt:lpstr>
      <vt:lpstr>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READER: A GUIDE FOR PARENTS</dc:title>
  <dc:creator>Kate McCalley</dc:creator>
  <cp:lastModifiedBy>Kate McCalley</cp:lastModifiedBy>
  <cp:revision>1</cp:revision>
  <dcterms:modified xsi:type="dcterms:W3CDTF">2021-09-12T18:54:10Z</dcterms:modified>
</cp:coreProperties>
</file>