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68" r:id="rId6"/>
    <p:sldId id="269" r:id="rId7"/>
    <p:sldId id="259" r:id="rId8"/>
    <p:sldId id="261" r:id="rId9"/>
    <p:sldId id="270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7A"/>
    <a:srgbClr val="FDF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0C062-C57F-4773-AD0D-F38255E3D28B}" type="doc">
      <dgm:prSet loTypeId="urn:microsoft.com/office/officeart/2005/8/layout/arrow2#1" loCatId="process" qsTypeId="urn:microsoft.com/office/officeart/2005/8/quickstyle/simple2#3" qsCatId="simple" csTypeId="urn:microsoft.com/office/officeart/2005/8/colors/accent3_2" csCatId="accent3" phldr="1"/>
      <dgm:spPr/>
    </dgm:pt>
    <dgm:pt modelId="{96C57C87-EB3B-4EC2-9A41-07DDB6E1CD5F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Find missing angles between intersecting lines.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5D1DC240-AF47-483E-BDD5-25D164AF9AD2}" type="parTrans" cxnId="{925307BB-5B35-431F-9DA1-13475E6C4B77}">
      <dgm:prSet/>
      <dgm:spPr/>
      <dgm:t>
        <a:bodyPr/>
        <a:lstStyle/>
        <a:p>
          <a:endParaRPr lang="en-GB"/>
        </a:p>
      </dgm:t>
    </dgm:pt>
    <dgm:pt modelId="{22F632CD-20B4-4C6C-851D-A0DA6FD61C5D}" type="sibTrans" cxnId="{925307BB-5B35-431F-9DA1-13475E6C4B77}">
      <dgm:prSet/>
      <dgm:spPr/>
      <dgm:t>
        <a:bodyPr/>
        <a:lstStyle/>
        <a:p>
          <a:endParaRPr lang="en-GB"/>
        </a:p>
      </dgm:t>
    </dgm:pt>
    <dgm:pt modelId="{47E7A2FA-4BD5-4DEC-9F96-BCA4BBA47DCF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Find missing angles in triangles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8B3FB3DE-869F-44EA-939A-EB85E6D38D01}" type="parTrans" cxnId="{34AAA809-0B3A-4EEC-AF99-BC937D6DC898}">
      <dgm:prSet/>
      <dgm:spPr/>
      <dgm:t>
        <a:bodyPr/>
        <a:lstStyle/>
        <a:p>
          <a:endParaRPr lang="en-GB"/>
        </a:p>
      </dgm:t>
    </dgm:pt>
    <dgm:pt modelId="{996E13EC-AFA1-4AAC-A0C4-087C617FF2D9}" type="sibTrans" cxnId="{34AAA809-0B3A-4EEC-AF99-BC937D6DC898}">
      <dgm:prSet/>
      <dgm:spPr/>
      <dgm:t>
        <a:bodyPr/>
        <a:lstStyle/>
        <a:p>
          <a:endParaRPr lang="en-GB"/>
        </a:p>
      </dgm:t>
    </dgm:pt>
    <dgm:pt modelId="{A12E24BB-B2D1-46CB-A03A-16612625C6D9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Find missing angles in quadrilaterals.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B556FFC-7709-44C1-B4BC-586D0EBBD1C9}" type="parTrans" cxnId="{94D561A6-8F1D-4D66-A563-4B89F9A5BBB1}">
      <dgm:prSet/>
      <dgm:spPr/>
      <dgm:t>
        <a:bodyPr/>
        <a:lstStyle/>
        <a:p>
          <a:endParaRPr lang="en-GB"/>
        </a:p>
      </dgm:t>
    </dgm:pt>
    <dgm:pt modelId="{9A6810F2-A473-4C4E-91CC-7ED8BF0F5902}" type="sibTrans" cxnId="{94D561A6-8F1D-4D66-A563-4B89F9A5BBB1}">
      <dgm:prSet/>
      <dgm:spPr/>
      <dgm:t>
        <a:bodyPr/>
        <a:lstStyle/>
        <a:p>
          <a:endParaRPr lang="en-GB"/>
        </a:p>
      </dgm:t>
    </dgm:pt>
    <dgm:pt modelId="{7702F23C-8B74-4E81-878F-FC4D4E811F20}" type="pres">
      <dgm:prSet presAssocID="{C6B0C062-C57F-4773-AD0D-F38255E3D28B}" presName="arrowDiagram" presStyleCnt="0">
        <dgm:presLayoutVars>
          <dgm:chMax val="5"/>
        </dgm:presLayoutVars>
      </dgm:prSet>
      <dgm:spPr/>
    </dgm:pt>
    <dgm:pt modelId="{8D8196B2-8690-410B-88DD-58E36C1508F0}" type="pres">
      <dgm:prSet presAssocID="{C6B0C062-C57F-4773-AD0D-F38255E3D28B}" presName="arrow" presStyleLbl="bgShp" presStyleIdx="0" presStyleCnt="1"/>
      <dgm:spPr>
        <a:solidFill>
          <a:schemeClr val="accent3">
            <a:tint val="60000"/>
          </a:schemeClr>
        </a:solidFill>
      </dgm:spPr>
    </dgm:pt>
    <dgm:pt modelId="{925DF700-175B-486E-8CDB-3F5523B469B9}" type="pres">
      <dgm:prSet presAssocID="{C6B0C062-C57F-4773-AD0D-F38255E3D28B}" presName="arrowDiagram3" presStyleCnt="0"/>
      <dgm:spPr/>
    </dgm:pt>
    <dgm:pt modelId="{77EE22B3-CA06-42EE-A4F0-16D4F2D463EA}" type="pres">
      <dgm:prSet presAssocID="{96C57C87-EB3B-4EC2-9A41-07DDB6E1CD5F}" presName="textBox3a" presStyleLbl="revTx" presStyleIdx="0" presStyleCnt="3" custScaleX="112394" custScaleY="96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448E3-A923-4562-82EE-2D6547A66745}" type="pres">
      <dgm:prSet presAssocID="{96C57C87-EB3B-4EC2-9A41-07DDB6E1CD5F}" presName="bullet3a" presStyleLbl="node1" presStyleIdx="0" presStyleCnt="3"/>
      <dgm:spPr/>
    </dgm:pt>
    <dgm:pt modelId="{927F647F-96BC-4E61-884C-3053C7634AF5}" type="pres">
      <dgm:prSet presAssocID="{47E7A2FA-4BD5-4DEC-9F96-BCA4BBA47DCF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1A7F7-D190-40A1-8F89-9DF82761F331}" type="pres">
      <dgm:prSet presAssocID="{47E7A2FA-4BD5-4DEC-9F96-BCA4BBA47DCF}" presName="bullet3b" presStyleLbl="node1" presStyleIdx="1" presStyleCnt="3"/>
      <dgm:spPr/>
    </dgm:pt>
    <dgm:pt modelId="{912F4A56-954F-4116-820A-78B7D54C1BDB}" type="pres">
      <dgm:prSet presAssocID="{A12E24BB-B2D1-46CB-A03A-16612625C6D9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71A12-A6B6-4197-A0E8-04E68C73C293}" type="pres">
      <dgm:prSet presAssocID="{A12E24BB-B2D1-46CB-A03A-16612625C6D9}" presName="bullet3c" presStyleLbl="node1" presStyleIdx="2" presStyleCnt="3"/>
      <dgm:spPr/>
    </dgm:pt>
  </dgm:ptLst>
  <dgm:cxnLst>
    <dgm:cxn modelId="{DF608174-C0D6-4C61-809C-83BDD5F5EE5C}" type="presOf" srcId="{A12E24BB-B2D1-46CB-A03A-16612625C6D9}" destId="{912F4A56-954F-4116-820A-78B7D54C1BDB}" srcOrd="0" destOrd="0" presId="urn:microsoft.com/office/officeart/2005/8/layout/arrow2#1"/>
    <dgm:cxn modelId="{F72958E5-04B3-4FCA-89E9-D847BC0E004D}" type="presOf" srcId="{47E7A2FA-4BD5-4DEC-9F96-BCA4BBA47DCF}" destId="{927F647F-96BC-4E61-884C-3053C7634AF5}" srcOrd="0" destOrd="0" presId="urn:microsoft.com/office/officeart/2005/8/layout/arrow2#1"/>
    <dgm:cxn modelId="{925307BB-5B35-431F-9DA1-13475E6C4B77}" srcId="{C6B0C062-C57F-4773-AD0D-F38255E3D28B}" destId="{96C57C87-EB3B-4EC2-9A41-07DDB6E1CD5F}" srcOrd="0" destOrd="0" parTransId="{5D1DC240-AF47-483E-BDD5-25D164AF9AD2}" sibTransId="{22F632CD-20B4-4C6C-851D-A0DA6FD61C5D}"/>
    <dgm:cxn modelId="{09D818D4-DC36-458F-BAFC-9CA110970CE1}" type="presOf" srcId="{C6B0C062-C57F-4773-AD0D-F38255E3D28B}" destId="{7702F23C-8B74-4E81-878F-FC4D4E811F20}" srcOrd="0" destOrd="0" presId="urn:microsoft.com/office/officeart/2005/8/layout/arrow2#1"/>
    <dgm:cxn modelId="{94D561A6-8F1D-4D66-A563-4B89F9A5BBB1}" srcId="{C6B0C062-C57F-4773-AD0D-F38255E3D28B}" destId="{A12E24BB-B2D1-46CB-A03A-16612625C6D9}" srcOrd="2" destOrd="0" parTransId="{7B556FFC-7709-44C1-B4BC-586D0EBBD1C9}" sibTransId="{9A6810F2-A473-4C4E-91CC-7ED8BF0F5902}"/>
    <dgm:cxn modelId="{34AAA809-0B3A-4EEC-AF99-BC937D6DC898}" srcId="{C6B0C062-C57F-4773-AD0D-F38255E3D28B}" destId="{47E7A2FA-4BD5-4DEC-9F96-BCA4BBA47DCF}" srcOrd="1" destOrd="0" parTransId="{8B3FB3DE-869F-44EA-939A-EB85E6D38D01}" sibTransId="{996E13EC-AFA1-4AAC-A0C4-087C617FF2D9}"/>
    <dgm:cxn modelId="{2AEBA553-7D6F-4E82-A731-973F6C4DDA3D}" type="presOf" srcId="{96C57C87-EB3B-4EC2-9A41-07DDB6E1CD5F}" destId="{77EE22B3-CA06-42EE-A4F0-16D4F2D463EA}" srcOrd="0" destOrd="0" presId="urn:microsoft.com/office/officeart/2005/8/layout/arrow2#1"/>
    <dgm:cxn modelId="{1CAD6577-1F02-414F-A840-82C81E289594}" type="presParOf" srcId="{7702F23C-8B74-4E81-878F-FC4D4E811F20}" destId="{8D8196B2-8690-410B-88DD-58E36C1508F0}" srcOrd="0" destOrd="0" presId="urn:microsoft.com/office/officeart/2005/8/layout/arrow2#1"/>
    <dgm:cxn modelId="{E747CB3B-DFA7-4CAF-B449-7E5F47EB7B98}" type="presParOf" srcId="{7702F23C-8B74-4E81-878F-FC4D4E811F20}" destId="{925DF700-175B-486E-8CDB-3F5523B469B9}" srcOrd="1" destOrd="0" presId="urn:microsoft.com/office/officeart/2005/8/layout/arrow2#1"/>
    <dgm:cxn modelId="{A8FC42EA-1BDC-4FBA-80B9-1CB072643C89}" type="presParOf" srcId="{925DF700-175B-486E-8CDB-3F5523B469B9}" destId="{77EE22B3-CA06-42EE-A4F0-16D4F2D463EA}" srcOrd="0" destOrd="0" presId="urn:microsoft.com/office/officeart/2005/8/layout/arrow2#1"/>
    <dgm:cxn modelId="{09BD4610-98E5-4F77-A220-EE5C50E24D67}" type="presParOf" srcId="{925DF700-175B-486E-8CDB-3F5523B469B9}" destId="{FD9448E3-A923-4562-82EE-2D6547A66745}" srcOrd="1" destOrd="0" presId="urn:microsoft.com/office/officeart/2005/8/layout/arrow2#1"/>
    <dgm:cxn modelId="{7DE64C7F-88A6-4461-AC9F-11256F689D25}" type="presParOf" srcId="{925DF700-175B-486E-8CDB-3F5523B469B9}" destId="{927F647F-96BC-4E61-884C-3053C7634AF5}" srcOrd="2" destOrd="0" presId="urn:microsoft.com/office/officeart/2005/8/layout/arrow2#1"/>
    <dgm:cxn modelId="{39211DA0-3D56-473A-8149-AFBFB16169BD}" type="presParOf" srcId="{925DF700-175B-486E-8CDB-3F5523B469B9}" destId="{FE51A7F7-D190-40A1-8F89-9DF82761F331}" srcOrd="3" destOrd="0" presId="urn:microsoft.com/office/officeart/2005/8/layout/arrow2#1"/>
    <dgm:cxn modelId="{FB3F0E74-2B63-4840-83E7-AA32215F9CCD}" type="presParOf" srcId="{925DF700-175B-486E-8CDB-3F5523B469B9}" destId="{912F4A56-954F-4116-820A-78B7D54C1BDB}" srcOrd="4" destOrd="0" presId="urn:microsoft.com/office/officeart/2005/8/layout/arrow2#1"/>
    <dgm:cxn modelId="{C059F0F3-C1EE-49CE-BDF4-E09C7C5E730E}" type="presParOf" srcId="{925DF700-175B-486E-8CDB-3F5523B469B9}" destId="{87971A12-A6B6-4197-A0E8-04E68C73C293}" srcOrd="5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EA5FBA-0CD4-45F7-95E6-053E51DC00F1}" type="doc">
      <dgm:prSet loTypeId="urn:microsoft.com/office/officeart/2005/8/layout/hList1#1" loCatId="process" qsTypeId="urn:microsoft.com/office/officeart/2005/8/quickstyle/simple2#6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7E33610-67D5-41DD-9313-FBFE706D6111}">
      <dgm:prSet phldrT="[Text]"/>
      <dgm:spPr/>
      <dgm:t>
        <a:bodyPr/>
        <a:lstStyle/>
        <a:p>
          <a:r>
            <a:rPr lang="en-US" dirty="0" smtClean="0">
              <a:effectLst/>
            </a:rPr>
            <a:t>Straight lines</a:t>
          </a:r>
          <a:endParaRPr lang="en-US" dirty="0">
            <a:effectLst/>
          </a:endParaRPr>
        </a:p>
      </dgm:t>
    </dgm:pt>
    <dgm:pt modelId="{CD36C793-D286-4CA9-9952-56105E30AD4D}" type="parTrans" cxnId="{F47A6802-6338-4F7D-B176-F2AB659E7DAF}">
      <dgm:prSet/>
      <dgm:spPr/>
      <dgm:t>
        <a:bodyPr/>
        <a:lstStyle/>
        <a:p>
          <a:endParaRPr lang="en-GB"/>
        </a:p>
      </dgm:t>
    </dgm:pt>
    <dgm:pt modelId="{4E4985B2-F539-4398-BF21-04A323AFCDC1}" type="sibTrans" cxnId="{F47A6802-6338-4F7D-B176-F2AB659E7DAF}">
      <dgm:prSet/>
      <dgm:spPr/>
      <dgm:t>
        <a:bodyPr/>
        <a:lstStyle/>
        <a:p>
          <a:endParaRPr lang="en-GB"/>
        </a:p>
      </dgm:t>
    </dgm:pt>
    <dgm:pt modelId="{17B5C78D-FDE8-4E2E-A34B-9678666B92AA}">
      <dgm:prSet phldrT="[Text]"/>
      <dgm:spPr/>
      <dgm:t>
        <a:bodyPr/>
        <a:lstStyle/>
        <a:p>
          <a:r>
            <a:rPr lang="en-US" dirty="0" smtClean="0">
              <a:effectLst/>
            </a:rPr>
            <a:t>180</a:t>
          </a:r>
          <a:r>
            <a:rPr lang="en-US" dirty="0" smtClean="0"/>
            <a:t>° - known angles</a:t>
          </a:r>
          <a:endParaRPr lang="en-US" dirty="0">
            <a:effectLst/>
          </a:endParaRPr>
        </a:p>
      </dgm:t>
    </dgm:pt>
    <dgm:pt modelId="{11B76C51-61F1-4AD5-BC03-CFD4CEFF920B}" type="parTrans" cxnId="{2827A1A1-2350-4419-ACDE-A2D72B2384F2}">
      <dgm:prSet/>
      <dgm:spPr/>
      <dgm:t>
        <a:bodyPr/>
        <a:lstStyle/>
        <a:p>
          <a:endParaRPr lang="en-GB"/>
        </a:p>
      </dgm:t>
    </dgm:pt>
    <dgm:pt modelId="{7EC28E33-DD03-4323-83E6-285A61FF7C69}" type="sibTrans" cxnId="{2827A1A1-2350-4419-ACDE-A2D72B2384F2}">
      <dgm:prSet/>
      <dgm:spPr/>
      <dgm:t>
        <a:bodyPr/>
        <a:lstStyle/>
        <a:p>
          <a:endParaRPr lang="en-GB"/>
        </a:p>
      </dgm:t>
    </dgm:pt>
    <dgm:pt modelId="{E12B7344-A2AB-43E9-89E5-DF89600D168C}">
      <dgm:prSet phldrT="[Text]"/>
      <dgm:spPr/>
      <dgm:t>
        <a:bodyPr/>
        <a:lstStyle/>
        <a:p>
          <a:r>
            <a:rPr lang="en-US" dirty="0" smtClean="0">
              <a:effectLst/>
            </a:rPr>
            <a:t>Full</a:t>
          </a:r>
          <a:r>
            <a:rPr lang="en-US" baseline="0" dirty="0" smtClean="0">
              <a:effectLst/>
            </a:rPr>
            <a:t> turns</a:t>
          </a:r>
          <a:endParaRPr lang="en-US" dirty="0">
            <a:effectLst/>
          </a:endParaRPr>
        </a:p>
      </dgm:t>
    </dgm:pt>
    <dgm:pt modelId="{B114A281-9381-45E6-9140-F39961E82F26}" type="parTrans" cxnId="{72A81718-9579-43BB-985E-EEC7A2636048}">
      <dgm:prSet/>
      <dgm:spPr/>
      <dgm:t>
        <a:bodyPr/>
        <a:lstStyle/>
        <a:p>
          <a:endParaRPr lang="en-GB"/>
        </a:p>
      </dgm:t>
    </dgm:pt>
    <dgm:pt modelId="{ECA96E21-C78E-4A57-BAA9-42DFC345ABC7}" type="sibTrans" cxnId="{72A81718-9579-43BB-985E-EEC7A2636048}">
      <dgm:prSet/>
      <dgm:spPr/>
      <dgm:t>
        <a:bodyPr/>
        <a:lstStyle/>
        <a:p>
          <a:endParaRPr lang="en-GB"/>
        </a:p>
      </dgm:t>
    </dgm:pt>
    <dgm:pt modelId="{3C0D6D7D-3A47-4555-9104-90BEECB39EA6}">
      <dgm:prSet phldrT="[Text]"/>
      <dgm:spPr/>
      <dgm:t>
        <a:bodyPr/>
        <a:lstStyle/>
        <a:p>
          <a:r>
            <a:rPr lang="en-US" dirty="0" smtClean="0">
              <a:effectLst/>
            </a:rPr>
            <a:t>360</a:t>
          </a:r>
          <a:r>
            <a:rPr lang="en-US" dirty="0" smtClean="0"/>
            <a:t>° - known angles</a:t>
          </a:r>
          <a:endParaRPr lang="en-US" dirty="0">
            <a:effectLst/>
          </a:endParaRPr>
        </a:p>
      </dgm:t>
    </dgm:pt>
    <dgm:pt modelId="{B567551D-4261-4F84-AFFF-5A4533632872}" type="parTrans" cxnId="{41AF2285-2452-4AAE-810E-6601D05BF411}">
      <dgm:prSet/>
      <dgm:spPr/>
      <dgm:t>
        <a:bodyPr/>
        <a:lstStyle/>
        <a:p>
          <a:endParaRPr lang="en-GB"/>
        </a:p>
      </dgm:t>
    </dgm:pt>
    <dgm:pt modelId="{3640DC5C-28EE-46A6-8382-866BC9DE4B30}" type="sibTrans" cxnId="{41AF2285-2452-4AAE-810E-6601D05BF411}">
      <dgm:prSet/>
      <dgm:spPr/>
      <dgm:t>
        <a:bodyPr/>
        <a:lstStyle/>
        <a:p>
          <a:endParaRPr lang="en-GB"/>
        </a:p>
      </dgm:t>
    </dgm:pt>
    <dgm:pt modelId="{919DE07D-47AC-40B8-A377-4242969BD3A0}">
      <dgm:prSet phldrT="[Text]"/>
      <dgm:spPr/>
      <dgm:t>
        <a:bodyPr/>
        <a:lstStyle/>
        <a:p>
          <a:r>
            <a:rPr lang="en-US" dirty="0" smtClean="0">
              <a:effectLst/>
            </a:rPr>
            <a:t>Intersecting lines</a:t>
          </a:r>
          <a:endParaRPr lang="en-US" dirty="0">
            <a:effectLst/>
          </a:endParaRPr>
        </a:p>
      </dgm:t>
    </dgm:pt>
    <dgm:pt modelId="{31E31307-AA05-40D1-9A7A-87597CB92F72}" type="parTrans" cxnId="{4106D5C9-1A68-4CBC-A9FE-CE975D636AC9}">
      <dgm:prSet/>
      <dgm:spPr/>
      <dgm:t>
        <a:bodyPr/>
        <a:lstStyle/>
        <a:p>
          <a:endParaRPr lang="en-GB"/>
        </a:p>
      </dgm:t>
    </dgm:pt>
    <dgm:pt modelId="{AFA58864-93D6-4537-AC34-04ABB6A95A0C}" type="sibTrans" cxnId="{4106D5C9-1A68-4CBC-A9FE-CE975D636AC9}">
      <dgm:prSet/>
      <dgm:spPr/>
      <dgm:t>
        <a:bodyPr/>
        <a:lstStyle/>
        <a:p>
          <a:endParaRPr lang="en-GB"/>
        </a:p>
      </dgm:t>
    </dgm:pt>
    <dgm:pt modelId="{E0887AE2-8BAF-4C3A-8AF6-C6626929A408}">
      <dgm:prSet phldrT="[Text]"/>
      <dgm:spPr/>
      <dgm:t>
        <a:bodyPr/>
        <a:lstStyle/>
        <a:p>
          <a:r>
            <a:rPr lang="en-US" dirty="0" smtClean="0">
              <a:effectLst/>
            </a:rPr>
            <a:t>Opposite</a:t>
          </a:r>
          <a:r>
            <a:rPr lang="en-US" baseline="0" dirty="0" smtClean="0">
              <a:effectLst/>
            </a:rPr>
            <a:t> angles are equal</a:t>
          </a:r>
          <a:endParaRPr lang="en-US" dirty="0">
            <a:effectLst/>
          </a:endParaRPr>
        </a:p>
      </dgm:t>
    </dgm:pt>
    <dgm:pt modelId="{BAACA1CA-EB6F-438E-AB4C-C4FB3D1A355D}" type="parTrans" cxnId="{D674848C-6E1C-43B9-B7F7-D6CE7F048CFC}">
      <dgm:prSet/>
      <dgm:spPr/>
      <dgm:t>
        <a:bodyPr/>
        <a:lstStyle/>
        <a:p>
          <a:endParaRPr lang="en-GB"/>
        </a:p>
      </dgm:t>
    </dgm:pt>
    <dgm:pt modelId="{07199E6E-7066-4EBD-8D1F-949AA4432F8F}" type="sibTrans" cxnId="{D674848C-6E1C-43B9-B7F7-D6CE7F048CFC}">
      <dgm:prSet/>
      <dgm:spPr/>
      <dgm:t>
        <a:bodyPr/>
        <a:lstStyle/>
        <a:p>
          <a:endParaRPr lang="en-GB"/>
        </a:p>
      </dgm:t>
    </dgm:pt>
    <dgm:pt modelId="{0030C8E6-E320-4102-B245-BFF37710A608}" type="pres">
      <dgm:prSet presAssocID="{79EA5FBA-0CD4-45F7-95E6-053E51DC00F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BEE4862B-5132-4750-A7BE-F0697F0EC5EF}" type="pres">
      <dgm:prSet presAssocID="{E7E33610-67D5-41DD-9313-FBFE706D6111}" presName="vertFlow" presStyleCnt="0"/>
      <dgm:spPr/>
    </dgm:pt>
    <dgm:pt modelId="{B5B365FC-1166-487E-94DA-1436639AACE6}" type="pres">
      <dgm:prSet presAssocID="{E7E33610-67D5-41DD-9313-FBFE706D6111}" presName="header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81571-BC55-4AF7-8D2E-259FFF397CBA}" type="pres">
      <dgm:prSet presAssocID="{E7E33610-67D5-41DD-9313-FBFE706D6111}" presName="child" presStyleLbl="alignAccFollowNode1" presStyleIdx="0" presStyleCnt="3">
        <dgm:presLayoutVars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B1E40-EE11-4CC8-B3FD-1FBCD5F94125}" type="pres">
      <dgm:prSet presAssocID="{E7E33610-67D5-41DD-9313-FBFE706D6111}" presName="hSp" presStyleCnt="0"/>
      <dgm:spPr/>
    </dgm:pt>
    <dgm:pt modelId="{93677306-6E5D-4041-87CC-6F37D6858C82}" type="pres">
      <dgm:prSet presAssocID="{E12B7344-A2AB-43E9-89E5-DF89600D168C}" presName="vertFlow" presStyleCnt="0"/>
      <dgm:spPr/>
    </dgm:pt>
    <dgm:pt modelId="{2746C005-0552-405D-AFCF-F82F8762A9DA}" type="pres">
      <dgm:prSet presAssocID="{E12B7344-A2AB-43E9-89E5-DF89600D168C}" presName="header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69632-F9A2-483A-8C2B-A47CE316A641}" type="pres">
      <dgm:prSet presAssocID="{E12B7344-A2AB-43E9-89E5-DF89600D168C}" presName="child" presStyleLbl="alignAccFollowNode1" presStyleIdx="1" presStyleCnt="3">
        <dgm:presLayoutVars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177F4-2771-4A2E-825C-E55E7987FDF6}" type="pres">
      <dgm:prSet presAssocID="{E12B7344-A2AB-43E9-89E5-DF89600D168C}" presName="hSp" presStyleCnt="0"/>
      <dgm:spPr/>
    </dgm:pt>
    <dgm:pt modelId="{3722EEA9-20D9-4A84-AA2B-614167C098B8}" type="pres">
      <dgm:prSet presAssocID="{919DE07D-47AC-40B8-A377-4242969BD3A0}" presName="vertFlow" presStyleCnt="0"/>
      <dgm:spPr/>
    </dgm:pt>
    <dgm:pt modelId="{4E782E57-9F00-40E2-B1E9-5C0A149313F4}" type="pres">
      <dgm:prSet presAssocID="{919DE07D-47AC-40B8-A377-4242969BD3A0}" presName="header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83A46-9AA2-4E1F-9947-88113678410E}" type="pres">
      <dgm:prSet presAssocID="{919DE07D-47AC-40B8-A377-4242969BD3A0}" presName="child" presStyleLbl="alignAccFollowNode1" presStyleIdx="2" presStyleCnt="3">
        <dgm:presLayoutVars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44959C-6EF3-4131-903A-C247841B81A0}" type="presOf" srcId="{E0887AE2-8BAF-4C3A-8AF6-C6626929A408}" destId="{96683A46-9AA2-4E1F-9947-88113678410E}" srcOrd="0" destOrd="0" presId="urn:microsoft.com/office/officeart/2005/8/layout/hList1#1"/>
    <dgm:cxn modelId="{D674848C-6E1C-43B9-B7F7-D6CE7F048CFC}" srcId="{919DE07D-47AC-40B8-A377-4242969BD3A0}" destId="{E0887AE2-8BAF-4C3A-8AF6-C6626929A408}" srcOrd="0" destOrd="0" parTransId="{BAACA1CA-EB6F-438E-AB4C-C4FB3D1A355D}" sibTransId="{07199E6E-7066-4EBD-8D1F-949AA4432F8F}"/>
    <dgm:cxn modelId="{F47A6802-6338-4F7D-B176-F2AB659E7DAF}" srcId="{79EA5FBA-0CD4-45F7-95E6-053E51DC00F1}" destId="{E7E33610-67D5-41DD-9313-FBFE706D6111}" srcOrd="0" destOrd="0" parTransId="{CD36C793-D286-4CA9-9952-56105E30AD4D}" sibTransId="{4E4985B2-F539-4398-BF21-04A323AFCDC1}"/>
    <dgm:cxn modelId="{4106D5C9-1A68-4CBC-A9FE-CE975D636AC9}" srcId="{79EA5FBA-0CD4-45F7-95E6-053E51DC00F1}" destId="{919DE07D-47AC-40B8-A377-4242969BD3A0}" srcOrd="2" destOrd="0" parTransId="{31E31307-AA05-40D1-9A7A-87597CB92F72}" sibTransId="{AFA58864-93D6-4537-AC34-04ABB6A95A0C}"/>
    <dgm:cxn modelId="{17F34E73-0EE4-4D8A-831D-481012EA7875}" type="presOf" srcId="{79EA5FBA-0CD4-45F7-95E6-053E51DC00F1}" destId="{0030C8E6-E320-4102-B245-BFF37710A608}" srcOrd="0" destOrd="0" presId="urn:microsoft.com/office/officeart/2005/8/layout/hList1#1"/>
    <dgm:cxn modelId="{2827A1A1-2350-4419-ACDE-A2D72B2384F2}" srcId="{E7E33610-67D5-41DD-9313-FBFE706D6111}" destId="{17B5C78D-FDE8-4E2E-A34B-9678666B92AA}" srcOrd="0" destOrd="0" parTransId="{11B76C51-61F1-4AD5-BC03-CFD4CEFF920B}" sibTransId="{7EC28E33-DD03-4323-83E6-285A61FF7C69}"/>
    <dgm:cxn modelId="{5F3E627D-1982-48B1-970D-7A2F6593D595}" type="presOf" srcId="{17B5C78D-FDE8-4E2E-A34B-9678666B92AA}" destId="{2B481571-BC55-4AF7-8D2E-259FFF397CBA}" srcOrd="0" destOrd="0" presId="urn:microsoft.com/office/officeart/2005/8/layout/hList1#1"/>
    <dgm:cxn modelId="{7C9EECD1-5C8C-4332-8648-6188A439C5A6}" type="presOf" srcId="{3C0D6D7D-3A47-4555-9104-90BEECB39EA6}" destId="{04269632-F9A2-483A-8C2B-A47CE316A641}" srcOrd="0" destOrd="0" presId="urn:microsoft.com/office/officeart/2005/8/layout/hList1#1"/>
    <dgm:cxn modelId="{474842E0-C5D0-4BCA-9455-5A033032AA1A}" type="presOf" srcId="{E7E33610-67D5-41DD-9313-FBFE706D6111}" destId="{B5B365FC-1166-487E-94DA-1436639AACE6}" srcOrd="0" destOrd="0" presId="urn:microsoft.com/office/officeart/2005/8/layout/hList1#1"/>
    <dgm:cxn modelId="{41AF2285-2452-4AAE-810E-6601D05BF411}" srcId="{E12B7344-A2AB-43E9-89E5-DF89600D168C}" destId="{3C0D6D7D-3A47-4555-9104-90BEECB39EA6}" srcOrd="0" destOrd="0" parTransId="{B567551D-4261-4F84-AFFF-5A4533632872}" sibTransId="{3640DC5C-28EE-46A6-8382-866BC9DE4B30}"/>
    <dgm:cxn modelId="{E9D7499C-87F2-455E-857D-F9CD53D129A7}" type="presOf" srcId="{E12B7344-A2AB-43E9-89E5-DF89600D168C}" destId="{2746C005-0552-405D-AFCF-F82F8762A9DA}" srcOrd="0" destOrd="0" presId="urn:microsoft.com/office/officeart/2005/8/layout/hList1#1"/>
    <dgm:cxn modelId="{72A81718-9579-43BB-985E-EEC7A2636048}" srcId="{79EA5FBA-0CD4-45F7-95E6-053E51DC00F1}" destId="{E12B7344-A2AB-43E9-89E5-DF89600D168C}" srcOrd="1" destOrd="0" parTransId="{B114A281-9381-45E6-9140-F39961E82F26}" sibTransId="{ECA96E21-C78E-4A57-BAA9-42DFC345ABC7}"/>
    <dgm:cxn modelId="{99EE84EA-BE6A-4D5B-B6DF-21F6396890D1}" type="presOf" srcId="{919DE07D-47AC-40B8-A377-4242969BD3A0}" destId="{4E782E57-9F00-40E2-B1E9-5C0A149313F4}" srcOrd="0" destOrd="0" presId="urn:microsoft.com/office/officeart/2005/8/layout/hList1#1"/>
    <dgm:cxn modelId="{F1DFE546-539B-4AF7-BF73-3FED80687412}" type="presParOf" srcId="{0030C8E6-E320-4102-B245-BFF37710A608}" destId="{BEE4862B-5132-4750-A7BE-F0697F0EC5EF}" srcOrd="0" destOrd="0" presId="urn:microsoft.com/office/officeart/2005/8/layout/hList1#1"/>
    <dgm:cxn modelId="{731A007F-868F-4571-8C96-CE2BBC375D95}" type="presParOf" srcId="{BEE4862B-5132-4750-A7BE-F0697F0EC5EF}" destId="{B5B365FC-1166-487E-94DA-1436639AACE6}" srcOrd="0" destOrd="0" presId="urn:microsoft.com/office/officeart/2005/8/layout/hList1#1"/>
    <dgm:cxn modelId="{6BD7459E-618D-420C-9101-9C4018B5D76D}" type="presParOf" srcId="{BEE4862B-5132-4750-A7BE-F0697F0EC5EF}" destId="{2B481571-BC55-4AF7-8D2E-259FFF397CBA}" srcOrd="1" destOrd="0" presId="urn:microsoft.com/office/officeart/2005/8/layout/hList1#1"/>
    <dgm:cxn modelId="{1128C5F9-6FD3-4F30-815D-CE934E59F256}" type="presParOf" srcId="{0030C8E6-E320-4102-B245-BFF37710A608}" destId="{F96B1E40-EE11-4CC8-B3FD-1FBCD5F94125}" srcOrd="1" destOrd="0" presId="urn:microsoft.com/office/officeart/2005/8/layout/hList1#1"/>
    <dgm:cxn modelId="{5B665EF4-5269-4522-B92B-23F3FAA29BF6}" type="presParOf" srcId="{0030C8E6-E320-4102-B245-BFF37710A608}" destId="{93677306-6E5D-4041-87CC-6F37D6858C82}" srcOrd="2" destOrd="0" presId="urn:microsoft.com/office/officeart/2005/8/layout/hList1#1"/>
    <dgm:cxn modelId="{464C4366-3C39-42B3-9E2E-EBCC658F84E1}" type="presParOf" srcId="{93677306-6E5D-4041-87CC-6F37D6858C82}" destId="{2746C005-0552-405D-AFCF-F82F8762A9DA}" srcOrd="0" destOrd="0" presId="urn:microsoft.com/office/officeart/2005/8/layout/hList1#1"/>
    <dgm:cxn modelId="{DFFC63A2-432D-44D3-8A1D-EC73E52551B7}" type="presParOf" srcId="{93677306-6E5D-4041-87CC-6F37D6858C82}" destId="{04269632-F9A2-483A-8C2B-A47CE316A641}" srcOrd="1" destOrd="0" presId="urn:microsoft.com/office/officeart/2005/8/layout/hList1#1"/>
    <dgm:cxn modelId="{F65A10F0-8067-49C4-8B36-409A2A718B67}" type="presParOf" srcId="{0030C8E6-E320-4102-B245-BFF37710A608}" destId="{43F177F4-2771-4A2E-825C-E55E7987FDF6}" srcOrd="3" destOrd="0" presId="urn:microsoft.com/office/officeart/2005/8/layout/hList1#1"/>
    <dgm:cxn modelId="{73C76351-FDE1-43C5-8BA2-0B02482EE531}" type="presParOf" srcId="{0030C8E6-E320-4102-B245-BFF37710A608}" destId="{3722EEA9-20D9-4A84-AA2B-614167C098B8}" srcOrd="4" destOrd="0" presId="urn:microsoft.com/office/officeart/2005/8/layout/hList1#1"/>
    <dgm:cxn modelId="{BD703906-1A2D-4D8D-B84F-4288C3F984FD}" type="presParOf" srcId="{3722EEA9-20D9-4A84-AA2B-614167C098B8}" destId="{4E782E57-9F00-40E2-B1E9-5C0A149313F4}" srcOrd="0" destOrd="0" presId="urn:microsoft.com/office/officeart/2005/8/layout/hList1#1"/>
    <dgm:cxn modelId="{5A8263E5-AA40-4B4E-8A7C-C995DD686DF2}" type="presParOf" srcId="{3722EEA9-20D9-4A84-AA2B-614167C098B8}" destId="{96683A46-9AA2-4E1F-9947-88113678410E}" srcOrd="1" destOrd="0" presId="urn:microsoft.com/office/officeart/2005/8/layout/hList1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A1CB95-30D5-4574-AD62-B43144AEB0A4}" type="doc">
      <dgm:prSet loTypeId="urn:microsoft.com/office/officeart/2005/8/layout/lProcess2#2" loCatId="process" qsTypeId="urn:microsoft.com/office/officeart/2005/8/quickstyle/simple2#1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B424CFC6-8548-4837-959C-D3F2DE67C0DC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180</a:t>
          </a:r>
          <a:r>
            <a:rPr lang="en-US" b="1" dirty="0" smtClean="0">
              <a:solidFill>
                <a:schemeClr val="tx1"/>
              </a:solidFill>
            </a:rPr>
            <a:t>°</a:t>
          </a:r>
          <a:endParaRPr lang="en-US" dirty="0">
            <a:solidFill>
              <a:schemeClr val="tx1"/>
            </a:solidFill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B126EEB8-8295-46EF-ADBF-58F018AAECA9}" type="parTrans" cxnId="{9142D3FF-9C47-4348-A0B4-01AA73541358}">
      <dgm:prSet/>
      <dgm:spPr/>
      <dgm:t>
        <a:bodyPr/>
        <a:lstStyle/>
        <a:p>
          <a:endParaRPr lang="en-GB"/>
        </a:p>
      </dgm:t>
    </dgm:pt>
    <dgm:pt modelId="{E4CA1F21-7084-44F0-9410-1D76B8B2899A}" type="sibTrans" cxnId="{9142D3FF-9C47-4348-A0B4-01AA73541358}">
      <dgm:prSet/>
      <dgm:spPr/>
      <dgm:t>
        <a:bodyPr/>
        <a:lstStyle/>
        <a:p>
          <a:endParaRPr lang="en-GB"/>
        </a:p>
      </dgm:t>
    </dgm:pt>
    <dgm:pt modelId="{671C873C-8829-43C7-B556-37198DC6D26D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Angles on a straight line add up to 180</a:t>
          </a:r>
          <a:r>
            <a:rPr lang="en-US" b="1" dirty="0" smtClean="0">
              <a:solidFill>
                <a:schemeClr val="bg1"/>
              </a:solidFill>
            </a:rPr>
            <a:t>°</a:t>
          </a:r>
          <a:endParaRPr lang="en-US" dirty="0">
            <a:solidFill>
              <a:schemeClr val="bg1"/>
            </a:solidFill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3C45B767-4BCD-4B2A-B468-7D9D6431162B}" type="parTrans" cxnId="{AA82CC9E-1125-4622-914D-41F485BC037D}">
      <dgm:prSet/>
      <dgm:spPr/>
      <dgm:t>
        <a:bodyPr/>
        <a:lstStyle/>
        <a:p>
          <a:endParaRPr lang="en-GB"/>
        </a:p>
      </dgm:t>
    </dgm:pt>
    <dgm:pt modelId="{03CD444E-38E1-4BF0-AF0C-08880B75C0DE}" type="sibTrans" cxnId="{AA82CC9E-1125-4622-914D-41F485BC037D}">
      <dgm:prSet/>
      <dgm:spPr/>
      <dgm:t>
        <a:bodyPr/>
        <a:lstStyle/>
        <a:p>
          <a:endParaRPr lang="en-GB"/>
        </a:p>
      </dgm:t>
    </dgm:pt>
    <dgm:pt modelId="{AFECBB4E-AD28-46DF-BB99-CB0A0269C578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Angles in a triangle add up to 180</a:t>
          </a:r>
          <a:r>
            <a:rPr lang="en-US" b="1" dirty="0" smtClean="0">
              <a:solidFill>
                <a:schemeClr val="bg1"/>
              </a:solidFill>
            </a:rPr>
            <a:t>°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EB8DBE36-4729-45C9-B2BA-D985579BD3CF}" type="parTrans" cxnId="{3C8453DD-7FE5-45BC-872F-5F435A903983}">
      <dgm:prSet/>
      <dgm:spPr/>
      <dgm:t>
        <a:bodyPr/>
        <a:lstStyle/>
        <a:p>
          <a:endParaRPr lang="en-GB"/>
        </a:p>
      </dgm:t>
    </dgm:pt>
    <dgm:pt modelId="{DD10E8AA-22A2-4019-91C9-08C4D0D65E41}" type="sibTrans" cxnId="{3C8453DD-7FE5-45BC-872F-5F435A903983}">
      <dgm:prSet/>
      <dgm:spPr/>
      <dgm:t>
        <a:bodyPr/>
        <a:lstStyle/>
        <a:p>
          <a:endParaRPr lang="en-GB"/>
        </a:p>
      </dgm:t>
    </dgm:pt>
    <dgm:pt modelId="{D7CF7264-C02F-470E-98DC-2883A3463478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360</a:t>
          </a:r>
          <a:r>
            <a:rPr lang="en-US" b="1" dirty="0" smtClean="0">
              <a:solidFill>
                <a:schemeClr val="tx1"/>
              </a:solidFill>
            </a:rPr>
            <a:t>°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02E7A376-8112-4919-B51B-723341990986}" type="parTrans" cxnId="{32D20E08-65ED-4E23-8DEB-CD9A88B01F5E}">
      <dgm:prSet/>
      <dgm:spPr/>
      <dgm:t>
        <a:bodyPr/>
        <a:lstStyle/>
        <a:p>
          <a:endParaRPr lang="en-GB"/>
        </a:p>
      </dgm:t>
    </dgm:pt>
    <dgm:pt modelId="{A293DAE9-7CE1-44C5-A486-01A8FEB2B4C2}" type="sibTrans" cxnId="{32D20E08-65ED-4E23-8DEB-CD9A88B01F5E}">
      <dgm:prSet/>
      <dgm:spPr/>
      <dgm:t>
        <a:bodyPr/>
        <a:lstStyle/>
        <a:p>
          <a:endParaRPr lang="en-GB"/>
        </a:p>
      </dgm:t>
    </dgm:pt>
    <dgm:pt modelId="{AAE40FED-D33E-457C-B6C2-9DFC87B2CA9F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Angles</a:t>
          </a:r>
          <a:r>
            <a:rPr lang="en-US" baseline="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in a full turn add up to 360</a:t>
          </a:r>
          <a:r>
            <a:rPr lang="en-US" b="1" dirty="0" smtClean="0">
              <a:solidFill>
                <a:schemeClr val="bg1"/>
              </a:solidFill>
            </a:rPr>
            <a:t>°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C8BEB7D9-3422-4B64-93C8-0F36F6224429}" type="parTrans" cxnId="{C8E1C710-5245-4B73-9652-758E3082B5DC}">
      <dgm:prSet/>
      <dgm:spPr/>
      <dgm:t>
        <a:bodyPr/>
        <a:lstStyle/>
        <a:p>
          <a:endParaRPr lang="en-GB"/>
        </a:p>
      </dgm:t>
    </dgm:pt>
    <dgm:pt modelId="{88CD288B-4B9E-4CF9-BD02-63937F47EA86}" type="sibTrans" cxnId="{C8E1C710-5245-4B73-9652-758E3082B5DC}">
      <dgm:prSet/>
      <dgm:spPr/>
      <dgm:t>
        <a:bodyPr/>
        <a:lstStyle/>
        <a:p>
          <a:endParaRPr lang="en-GB"/>
        </a:p>
      </dgm:t>
    </dgm:pt>
    <dgm:pt modelId="{8A8196A1-286F-4FA5-883B-13915991992C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Angles</a:t>
          </a:r>
          <a:r>
            <a:rPr lang="en-US" baseline="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in a quadrilateral add up to 360</a:t>
          </a:r>
          <a:r>
            <a:rPr lang="en-US" b="1" dirty="0" smtClean="0">
              <a:solidFill>
                <a:schemeClr val="bg1"/>
              </a:solidFill>
            </a:rPr>
            <a:t>°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A194E7C8-260B-41F1-9A72-5F91F6C5FF20}" type="parTrans" cxnId="{3F1DC006-4BF4-4ADD-8930-91F36929EE2A}">
      <dgm:prSet/>
      <dgm:spPr/>
      <dgm:t>
        <a:bodyPr/>
        <a:lstStyle/>
        <a:p>
          <a:endParaRPr lang="en-GB"/>
        </a:p>
      </dgm:t>
    </dgm:pt>
    <dgm:pt modelId="{D97D853F-67E4-42C6-9C70-F670D4286A1F}" type="sibTrans" cxnId="{3F1DC006-4BF4-4ADD-8930-91F36929EE2A}">
      <dgm:prSet/>
      <dgm:spPr/>
      <dgm:t>
        <a:bodyPr/>
        <a:lstStyle/>
        <a:p>
          <a:endParaRPr lang="en-GB"/>
        </a:p>
      </dgm:t>
    </dgm:pt>
    <dgm:pt modelId="{047F2365-907A-4DF9-A45D-55E367352AC3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Intersecting</a:t>
          </a:r>
          <a:r>
            <a:rPr lang="en-US" baseline="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Lines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44543A01-2AFB-46BA-9F20-7CB4C7F4C7F8}" type="parTrans" cxnId="{09A0CF88-3E57-4423-ABC8-EA2B85BBEAF8}">
      <dgm:prSet/>
      <dgm:spPr/>
      <dgm:t>
        <a:bodyPr/>
        <a:lstStyle/>
        <a:p>
          <a:endParaRPr lang="en-GB"/>
        </a:p>
      </dgm:t>
    </dgm:pt>
    <dgm:pt modelId="{9A612075-4D45-4629-A09A-A60DAF8E4D53}" type="sibTrans" cxnId="{09A0CF88-3E57-4423-ABC8-EA2B85BBEAF8}">
      <dgm:prSet/>
      <dgm:spPr/>
      <dgm:t>
        <a:bodyPr/>
        <a:lstStyle/>
        <a:p>
          <a:endParaRPr lang="en-GB"/>
        </a:p>
      </dgm:t>
    </dgm:pt>
    <dgm:pt modelId="{6EEC421F-3846-4E1C-8972-F5B059CE9485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Opposite angles are equal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3F3B5259-E7CC-47A4-823A-83502BF6F472}" type="parTrans" cxnId="{81F5768C-15FA-497D-8D9F-76710A0155E0}">
      <dgm:prSet/>
      <dgm:spPr/>
      <dgm:t>
        <a:bodyPr/>
        <a:lstStyle/>
        <a:p>
          <a:endParaRPr lang="en-GB"/>
        </a:p>
      </dgm:t>
    </dgm:pt>
    <dgm:pt modelId="{FF3C7F62-6D0C-47B9-91E3-907AA68A7FE3}" type="sibTrans" cxnId="{81F5768C-15FA-497D-8D9F-76710A0155E0}">
      <dgm:prSet/>
      <dgm:spPr/>
      <dgm:t>
        <a:bodyPr/>
        <a:lstStyle/>
        <a:p>
          <a:endParaRPr lang="en-GB"/>
        </a:p>
      </dgm:t>
    </dgm:pt>
    <dgm:pt modelId="{F1F9B164-FAD1-40C1-BBDF-4D9487A4E1BB}">
      <dgm:prSet phldrT="[Text]"/>
      <dgm:spPr/>
      <dgm:t>
        <a:bodyPr/>
        <a:lstStyle/>
        <a:p>
          <a:r>
            <a:rPr lang="en-US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The angles add up to </a:t>
          </a:r>
          <a:r>
            <a:rPr lang="en-US" baseline="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360</a:t>
          </a:r>
          <a:r>
            <a:rPr lang="en-US" b="1" dirty="0" smtClean="0">
              <a:solidFill>
                <a:schemeClr val="bg1"/>
              </a:solidFill>
            </a:rPr>
            <a:t>°</a:t>
          </a:r>
          <a:endParaRPr lang="en-U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A527FC1F-2FD9-4126-A996-CD15F8B66D26}" type="parTrans" cxnId="{66788A1E-E36A-43A9-9078-70661ECA83D9}">
      <dgm:prSet/>
      <dgm:spPr/>
      <dgm:t>
        <a:bodyPr/>
        <a:lstStyle/>
        <a:p>
          <a:endParaRPr lang="en-GB"/>
        </a:p>
      </dgm:t>
    </dgm:pt>
    <dgm:pt modelId="{255AB6A5-2168-4626-AA7F-48A88AB62731}" type="sibTrans" cxnId="{66788A1E-E36A-43A9-9078-70661ECA83D9}">
      <dgm:prSet/>
      <dgm:spPr/>
      <dgm:t>
        <a:bodyPr/>
        <a:lstStyle/>
        <a:p>
          <a:endParaRPr lang="en-GB"/>
        </a:p>
      </dgm:t>
    </dgm:pt>
    <dgm:pt modelId="{4EF20251-42C3-4958-89ED-8906F15C6697}" type="pres">
      <dgm:prSet presAssocID="{C8A1CB95-30D5-4574-AD62-B43144AEB0A4}" presName="theList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5D8EFA68-9C6B-4C8A-BC9B-5B9C0027BA20}" type="pres">
      <dgm:prSet presAssocID="{B424CFC6-8548-4837-959C-D3F2DE67C0DC}" presName="compNode" presStyleCnt="0"/>
      <dgm:spPr/>
    </dgm:pt>
    <dgm:pt modelId="{59920A95-DCE8-433E-A72E-8BBE3B048947}" type="pres">
      <dgm:prSet presAssocID="{B424CFC6-8548-4837-959C-D3F2DE67C0DC}" presName="aNode" presStyleLbl="bgShp" presStyleIdx="0" presStyleCnt="3"/>
      <dgm:spPr/>
      <dgm:t>
        <a:bodyPr/>
        <a:lstStyle/>
        <a:p>
          <a:endParaRPr lang="en-US"/>
        </a:p>
      </dgm:t>
    </dgm:pt>
    <dgm:pt modelId="{111D7165-3D67-4A93-807D-02842CEB88DA}" type="pres">
      <dgm:prSet presAssocID="{B424CFC6-8548-4837-959C-D3F2DE67C0DC}" presName="textNode" presStyleLbl="bgShp" presStyleIdx="0" presStyleCnt="3"/>
      <dgm:spPr/>
      <dgm:t>
        <a:bodyPr/>
        <a:lstStyle/>
        <a:p>
          <a:endParaRPr lang="en-US"/>
        </a:p>
      </dgm:t>
    </dgm:pt>
    <dgm:pt modelId="{032978A4-8264-44E9-8AD6-10BFCB6EB2AD}" type="pres">
      <dgm:prSet presAssocID="{B424CFC6-8548-4837-959C-D3F2DE67C0DC}" presName="compChildNode" presStyleCnt="0"/>
      <dgm:spPr/>
    </dgm:pt>
    <dgm:pt modelId="{36BC7A50-7A8D-4BAF-B250-3F5D51327ABA}" type="pres">
      <dgm:prSet presAssocID="{B424CFC6-8548-4837-959C-D3F2DE67C0DC}" presName="theInnerList" presStyleCnt="0"/>
      <dgm:spPr/>
    </dgm:pt>
    <dgm:pt modelId="{FFB49265-5835-42EB-91AC-B179F990FCF4}" type="pres">
      <dgm:prSet presAssocID="{671C873C-8829-43C7-B556-37198DC6D26D}" presName="childNode" presStyleLbl="node2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C261C-379F-41ED-8D88-999F855E35CF}" type="pres">
      <dgm:prSet presAssocID="{671C873C-8829-43C7-B556-37198DC6D26D}" presName="aSpace2" presStyleCnt="0"/>
      <dgm:spPr/>
    </dgm:pt>
    <dgm:pt modelId="{A9DC9E4F-1955-4059-8FD9-9771A9C0E1ED}" type="pres">
      <dgm:prSet presAssocID="{AFECBB4E-AD28-46DF-BB99-CB0A0269C578}" presName="childNode" presStyleLbl="node2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0F91D-91B4-4E48-ABB5-523AEF98D3A8}" type="pres">
      <dgm:prSet presAssocID="{B424CFC6-8548-4837-959C-D3F2DE67C0DC}" presName="aSpace" presStyleCnt="0"/>
      <dgm:spPr/>
    </dgm:pt>
    <dgm:pt modelId="{593F7293-3729-4189-B2D3-ECC639E1E3D0}" type="pres">
      <dgm:prSet presAssocID="{D7CF7264-C02F-470E-98DC-2883A3463478}" presName="compNode" presStyleCnt="0"/>
      <dgm:spPr/>
    </dgm:pt>
    <dgm:pt modelId="{B3D93258-9A3B-4771-8060-D6E28EA8979F}" type="pres">
      <dgm:prSet presAssocID="{D7CF7264-C02F-470E-98DC-2883A3463478}" presName="aNode" presStyleLbl="bgShp" presStyleIdx="1" presStyleCnt="3"/>
      <dgm:spPr/>
      <dgm:t>
        <a:bodyPr/>
        <a:lstStyle/>
        <a:p>
          <a:endParaRPr lang="en-US"/>
        </a:p>
      </dgm:t>
    </dgm:pt>
    <dgm:pt modelId="{3F76A38C-C84F-43B7-A3E5-0368AB4BF364}" type="pres">
      <dgm:prSet presAssocID="{D7CF7264-C02F-470E-98DC-2883A3463478}" presName="textNode" presStyleLbl="bgShp" presStyleIdx="1" presStyleCnt="3"/>
      <dgm:spPr/>
      <dgm:t>
        <a:bodyPr/>
        <a:lstStyle/>
        <a:p>
          <a:endParaRPr lang="en-US"/>
        </a:p>
      </dgm:t>
    </dgm:pt>
    <dgm:pt modelId="{D511F405-E6A5-4397-B81A-80E6D0DE6D7F}" type="pres">
      <dgm:prSet presAssocID="{D7CF7264-C02F-470E-98DC-2883A3463478}" presName="compChildNode" presStyleCnt="0"/>
      <dgm:spPr/>
    </dgm:pt>
    <dgm:pt modelId="{2C386BC4-3990-4045-9B7A-9ACD8D676562}" type="pres">
      <dgm:prSet presAssocID="{D7CF7264-C02F-470E-98DC-2883A3463478}" presName="theInnerList" presStyleCnt="0"/>
      <dgm:spPr/>
    </dgm:pt>
    <dgm:pt modelId="{1E7A2B48-D91F-4375-B169-E0839DD0C284}" type="pres">
      <dgm:prSet presAssocID="{AAE40FED-D33E-457C-B6C2-9DFC87B2CA9F}" presName="childNode" presStyleLbl="node2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F4A7F-1674-4198-A615-B145D1AEC1B8}" type="pres">
      <dgm:prSet presAssocID="{AAE40FED-D33E-457C-B6C2-9DFC87B2CA9F}" presName="aSpace2" presStyleCnt="0"/>
      <dgm:spPr/>
    </dgm:pt>
    <dgm:pt modelId="{FE0E1758-677E-447E-A3C5-4943F043667F}" type="pres">
      <dgm:prSet presAssocID="{8A8196A1-286F-4FA5-883B-13915991992C}" presName="childNode" presStyleLbl="node2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5DBEB-5C9C-4C58-8A6F-76D32C39902C}" type="pres">
      <dgm:prSet presAssocID="{D7CF7264-C02F-470E-98DC-2883A3463478}" presName="aSpace" presStyleCnt="0"/>
      <dgm:spPr/>
    </dgm:pt>
    <dgm:pt modelId="{E89FB49A-BA2F-44E6-892A-630FC4340FAC}" type="pres">
      <dgm:prSet presAssocID="{047F2365-907A-4DF9-A45D-55E367352AC3}" presName="compNode" presStyleCnt="0"/>
      <dgm:spPr/>
    </dgm:pt>
    <dgm:pt modelId="{84A3A8D1-DF34-48E2-A52F-5952B0308A6A}" type="pres">
      <dgm:prSet presAssocID="{047F2365-907A-4DF9-A45D-55E367352AC3}" presName="aNode" presStyleLbl="bgShp" presStyleIdx="2" presStyleCnt="3"/>
      <dgm:spPr/>
      <dgm:t>
        <a:bodyPr/>
        <a:lstStyle/>
        <a:p>
          <a:endParaRPr lang="en-US"/>
        </a:p>
      </dgm:t>
    </dgm:pt>
    <dgm:pt modelId="{202FABDE-E435-4CEE-A62F-F173A5FE04D4}" type="pres">
      <dgm:prSet presAssocID="{047F2365-907A-4DF9-A45D-55E367352AC3}" presName="textNode" presStyleLbl="bgShp" presStyleIdx="2" presStyleCnt="3"/>
      <dgm:spPr/>
      <dgm:t>
        <a:bodyPr/>
        <a:lstStyle/>
        <a:p>
          <a:endParaRPr lang="en-US"/>
        </a:p>
      </dgm:t>
    </dgm:pt>
    <dgm:pt modelId="{C3FC3447-703E-4A5B-8C3D-DA78F9D166F4}" type="pres">
      <dgm:prSet presAssocID="{047F2365-907A-4DF9-A45D-55E367352AC3}" presName="compChildNode" presStyleCnt="0"/>
      <dgm:spPr/>
    </dgm:pt>
    <dgm:pt modelId="{BC1F8A0B-5733-43D1-A789-66B823CF8C06}" type="pres">
      <dgm:prSet presAssocID="{047F2365-907A-4DF9-A45D-55E367352AC3}" presName="theInnerList" presStyleCnt="0"/>
      <dgm:spPr/>
    </dgm:pt>
    <dgm:pt modelId="{E107E1E3-2E39-482A-A814-054C9D9D97A8}" type="pres">
      <dgm:prSet presAssocID="{6EEC421F-3846-4E1C-8972-F5B059CE9485}" presName="childNode" presStyleLbl="node2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949A-B53E-4BDC-B54E-1B6901761115}" type="pres">
      <dgm:prSet presAssocID="{6EEC421F-3846-4E1C-8972-F5B059CE9485}" presName="aSpace2" presStyleCnt="0"/>
      <dgm:spPr/>
    </dgm:pt>
    <dgm:pt modelId="{641412B3-BBF4-48F4-8B30-F5D05D0F1CA6}" type="pres">
      <dgm:prSet presAssocID="{F1F9B164-FAD1-40C1-BBDF-4D9487A4E1BB}" presName="childNode" presStyleLbl="node2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8BF14B-B085-4183-BFE8-7CB19DFEC63F}" type="presOf" srcId="{AFECBB4E-AD28-46DF-BB99-CB0A0269C578}" destId="{A9DC9E4F-1955-4059-8FD9-9771A9C0E1ED}" srcOrd="0" destOrd="0" presId="urn:microsoft.com/office/officeart/2005/8/layout/lProcess2#2"/>
    <dgm:cxn modelId="{3F1DC006-4BF4-4ADD-8930-91F36929EE2A}" srcId="{D7CF7264-C02F-470E-98DC-2883A3463478}" destId="{8A8196A1-286F-4FA5-883B-13915991992C}" srcOrd="1" destOrd="0" parTransId="{A194E7C8-260B-41F1-9A72-5F91F6C5FF20}" sibTransId="{D97D853F-67E4-42C6-9C70-F670D4286A1F}"/>
    <dgm:cxn modelId="{6E4308B5-10E8-459C-96A8-280ACFC5FBF1}" type="presOf" srcId="{AAE40FED-D33E-457C-B6C2-9DFC87B2CA9F}" destId="{1E7A2B48-D91F-4375-B169-E0839DD0C284}" srcOrd="0" destOrd="0" presId="urn:microsoft.com/office/officeart/2005/8/layout/lProcess2#2"/>
    <dgm:cxn modelId="{A0564F88-F21B-485F-A4F6-AEA4E91BFC9E}" type="presOf" srcId="{F1F9B164-FAD1-40C1-BBDF-4D9487A4E1BB}" destId="{641412B3-BBF4-48F4-8B30-F5D05D0F1CA6}" srcOrd="0" destOrd="0" presId="urn:microsoft.com/office/officeart/2005/8/layout/lProcess2#2"/>
    <dgm:cxn modelId="{AA82CC9E-1125-4622-914D-41F485BC037D}" srcId="{B424CFC6-8548-4837-959C-D3F2DE67C0DC}" destId="{671C873C-8829-43C7-B556-37198DC6D26D}" srcOrd="0" destOrd="0" parTransId="{3C45B767-4BCD-4B2A-B468-7D9D6431162B}" sibTransId="{03CD444E-38E1-4BF0-AF0C-08880B75C0DE}"/>
    <dgm:cxn modelId="{81F5768C-15FA-497D-8D9F-76710A0155E0}" srcId="{047F2365-907A-4DF9-A45D-55E367352AC3}" destId="{6EEC421F-3846-4E1C-8972-F5B059CE9485}" srcOrd="0" destOrd="0" parTransId="{3F3B5259-E7CC-47A4-823A-83502BF6F472}" sibTransId="{FF3C7F62-6D0C-47B9-91E3-907AA68A7FE3}"/>
    <dgm:cxn modelId="{99985E89-3082-4450-944E-05061F82632E}" type="presOf" srcId="{671C873C-8829-43C7-B556-37198DC6D26D}" destId="{FFB49265-5835-42EB-91AC-B179F990FCF4}" srcOrd="0" destOrd="0" presId="urn:microsoft.com/office/officeart/2005/8/layout/lProcess2#2"/>
    <dgm:cxn modelId="{32D20E08-65ED-4E23-8DEB-CD9A88B01F5E}" srcId="{C8A1CB95-30D5-4574-AD62-B43144AEB0A4}" destId="{D7CF7264-C02F-470E-98DC-2883A3463478}" srcOrd="1" destOrd="0" parTransId="{02E7A376-8112-4919-B51B-723341990986}" sibTransId="{A293DAE9-7CE1-44C5-A486-01A8FEB2B4C2}"/>
    <dgm:cxn modelId="{F3A94D06-2784-42E9-AD07-A20AB9D1435A}" type="presOf" srcId="{047F2365-907A-4DF9-A45D-55E367352AC3}" destId="{84A3A8D1-DF34-48E2-A52F-5952B0308A6A}" srcOrd="0" destOrd="0" presId="urn:microsoft.com/office/officeart/2005/8/layout/lProcess2#2"/>
    <dgm:cxn modelId="{66788A1E-E36A-43A9-9078-70661ECA83D9}" srcId="{047F2365-907A-4DF9-A45D-55E367352AC3}" destId="{F1F9B164-FAD1-40C1-BBDF-4D9487A4E1BB}" srcOrd="1" destOrd="0" parTransId="{A527FC1F-2FD9-4126-A996-CD15F8B66D26}" sibTransId="{255AB6A5-2168-4626-AA7F-48A88AB62731}"/>
    <dgm:cxn modelId="{09A0CF88-3E57-4423-ABC8-EA2B85BBEAF8}" srcId="{C8A1CB95-30D5-4574-AD62-B43144AEB0A4}" destId="{047F2365-907A-4DF9-A45D-55E367352AC3}" srcOrd="2" destOrd="0" parTransId="{44543A01-2AFB-46BA-9F20-7CB4C7F4C7F8}" sibTransId="{9A612075-4D45-4629-A09A-A60DAF8E4D53}"/>
    <dgm:cxn modelId="{693F2D36-F727-4D79-81EF-93708CC81C5E}" type="presOf" srcId="{047F2365-907A-4DF9-A45D-55E367352AC3}" destId="{202FABDE-E435-4CEE-A62F-F173A5FE04D4}" srcOrd="1" destOrd="0" presId="urn:microsoft.com/office/officeart/2005/8/layout/lProcess2#2"/>
    <dgm:cxn modelId="{50DAAEB7-F2C4-4A98-87DC-E46B3C3AEAB8}" type="presOf" srcId="{B424CFC6-8548-4837-959C-D3F2DE67C0DC}" destId="{59920A95-DCE8-433E-A72E-8BBE3B048947}" srcOrd="0" destOrd="0" presId="urn:microsoft.com/office/officeart/2005/8/layout/lProcess2#2"/>
    <dgm:cxn modelId="{DE5B3B2B-A331-497A-BE01-C5AF3628C296}" type="presOf" srcId="{C8A1CB95-30D5-4574-AD62-B43144AEB0A4}" destId="{4EF20251-42C3-4958-89ED-8906F15C6697}" srcOrd="0" destOrd="0" presId="urn:microsoft.com/office/officeart/2005/8/layout/lProcess2#2"/>
    <dgm:cxn modelId="{E1A9DA2A-3B8C-4CC3-ADC7-AD80419173C5}" type="presOf" srcId="{8A8196A1-286F-4FA5-883B-13915991992C}" destId="{FE0E1758-677E-447E-A3C5-4943F043667F}" srcOrd="0" destOrd="0" presId="urn:microsoft.com/office/officeart/2005/8/layout/lProcess2#2"/>
    <dgm:cxn modelId="{9142D3FF-9C47-4348-A0B4-01AA73541358}" srcId="{C8A1CB95-30D5-4574-AD62-B43144AEB0A4}" destId="{B424CFC6-8548-4837-959C-D3F2DE67C0DC}" srcOrd="0" destOrd="0" parTransId="{B126EEB8-8295-46EF-ADBF-58F018AAECA9}" sibTransId="{E4CA1F21-7084-44F0-9410-1D76B8B2899A}"/>
    <dgm:cxn modelId="{C8E1C710-5245-4B73-9652-758E3082B5DC}" srcId="{D7CF7264-C02F-470E-98DC-2883A3463478}" destId="{AAE40FED-D33E-457C-B6C2-9DFC87B2CA9F}" srcOrd="0" destOrd="0" parTransId="{C8BEB7D9-3422-4B64-93C8-0F36F6224429}" sibTransId="{88CD288B-4B9E-4CF9-BD02-63937F47EA86}"/>
    <dgm:cxn modelId="{920D730F-53A9-4388-99AD-3F75C965C750}" type="presOf" srcId="{D7CF7264-C02F-470E-98DC-2883A3463478}" destId="{B3D93258-9A3B-4771-8060-D6E28EA8979F}" srcOrd="0" destOrd="0" presId="urn:microsoft.com/office/officeart/2005/8/layout/lProcess2#2"/>
    <dgm:cxn modelId="{4B8A422F-4A47-4A94-818D-8AB35C278CB7}" type="presOf" srcId="{B424CFC6-8548-4837-959C-D3F2DE67C0DC}" destId="{111D7165-3D67-4A93-807D-02842CEB88DA}" srcOrd="1" destOrd="0" presId="urn:microsoft.com/office/officeart/2005/8/layout/lProcess2#2"/>
    <dgm:cxn modelId="{EEF82686-DB2E-4DB9-9797-CB5CA347AEB9}" type="presOf" srcId="{6EEC421F-3846-4E1C-8972-F5B059CE9485}" destId="{E107E1E3-2E39-482A-A814-054C9D9D97A8}" srcOrd="0" destOrd="0" presId="urn:microsoft.com/office/officeart/2005/8/layout/lProcess2#2"/>
    <dgm:cxn modelId="{4753DDB3-A77E-4948-88F4-885C84621CCF}" type="presOf" srcId="{D7CF7264-C02F-470E-98DC-2883A3463478}" destId="{3F76A38C-C84F-43B7-A3E5-0368AB4BF364}" srcOrd="1" destOrd="0" presId="urn:microsoft.com/office/officeart/2005/8/layout/lProcess2#2"/>
    <dgm:cxn modelId="{3C8453DD-7FE5-45BC-872F-5F435A903983}" srcId="{B424CFC6-8548-4837-959C-D3F2DE67C0DC}" destId="{AFECBB4E-AD28-46DF-BB99-CB0A0269C578}" srcOrd="1" destOrd="0" parTransId="{EB8DBE36-4729-45C9-B2BA-D985579BD3CF}" sibTransId="{DD10E8AA-22A2-4019-91C9-08C4D0D65E41}"/>
    <dgm:cxn modelId="{DFDAD8D6-BAC4-4C7B-82F1-970B1CB5517B}" type="presParOf" srcId="{4EF20251-42C3-4958-89ED-8906F15C6697}" destId="{5D8EFA68-9C6B-4C8A-BC9B-5B9C0027BA20}" srcOrd="0" destOrd="0" presId="urn:microsoft.com/office/officeart/2005/8/layout/lProcess2#2"/>
    <dgm:cxn modelId="{130E6878-D8A3-4B17-A53B-EBBE96D5D186}" type="presParOf" srcId="{5D8EFA68-9C6B-4C8A-BC9B-5B9C0027BA20}" destId="{59920A95-DCE8-433E-A72E-8BBE3B048947}" srcOrd="0" destOrd="0" presId="urn:microsoft.com/office/officeart/2005/8/layout/lProcess2#2"/>
    <dgm:cxn modelId="{93347D9E-C729-4F03-86D2-2EA9B1238F73}" type="presParOf" srcId="{5D8EFA68-9C6B-4C8A-BC9B-5B9C0027BA20}" destId="{111D7165-3D67-4A93-807D-02842CEB88DA}" srcOrd="1" destOrd="0" presId="urn:microsoft.com/office/officeart/2005/8/layout/lProcess2#2"/>
    <dgm:cxn modelId="{A3E6A55E-D75E-4C74-8B2A-C6FA10FFBB5A}" type="presParOf" srcId="{5D8EFA68-9C6B-4C8A-BC9B-5B9C0027BA20}" destId="{032978A4-8264-44E9-8AD6-10BFCB6EB2AD}" srcOrd="2" destOrd="0" presId="urn:microsoft.com/office/officeart/2005/8/layout/lProcess2#2"/>
    <dgm:cxn modelId="{2D3AED9A-B0D2-4FCB-994D-DAD32B0DDD16}" type="presParOf" srcId="{032978A4-8264-44E9-8AD6-10BFCB6EB2AD}" destId="{36BC7A50-7A8D-4BAF-B250-3F5D51327ABA}" srcOrd="0" destOrd="0" presId="urn:microsoft.com/office/officeart/2005/8/layout/lProcess2#2"/>
    <dgm:cxn modelId="{B31ACFE3-46DF-44EA-996E-0B7774DAAD77}" type="presParOf" srcId="{36BC7A50-7A8D-4BAF-B250-3F5D51327ABA}" destId="{FFB49265-5835-42EB-91AC-B179F990FCF4}" srcOrd="0" destOrd="0" presId="urn:microsoft.com/office/officeart/2005/8/layout/lProcess2#2"/>
    <dgm:cxn modelId="{E5AD0879-E8C2-400D-AF43-4581673FF392}" type="presParOf" srcId="{36BC7A50-7A8D-4BAF-B250-3F5D51327ABA}" destId="{6A0C261C-379F-41ED-8D88-999F855E35CF}" srcOrd="1" destOrd="0" presId="urn:microsoft.com/office/officeart/2005/8/layout/lProcess2#2"/>
    <dgm:cxn modelId="{DBDAC370-A722-42D9-B6ED-5467529F3E04}" type="presParOf" srcId="{36BC7A50-7A8D-4BAF-B250-3F5D51327ABA}" destId="{A9DC9E4F-1955-4059-8FD9-9771A9C0E1ED}" srcOrd="2" destOrd="0" presId="urn:microsoft.com/office/officeart/2005/8/layout/lProcess2#2"/>
    <dgm:cxn modelId="{44FE836A-62B0-4B32-B0AE-9535C8DAE958}" type="presParOf" srcId="{4EF20251-42C3-4958-89ED-8906F15C6697}" destId="{DE70F91D-91B4-4E48-ABB5-523AEF98D3A8}" srcOrd="1" destOrd="0" presId="urn:microsoft.com/office/officeart/2005/8/layout/lProcess2#2"/>
    <dgm:cxn modelId="{4C044824-BAF0-4F16-BEC9-73C20F6BBD69}" type="presParOf" srcId="{4EF20251-42C3-4958-89ED-8906F15C6697}" destId="{593F7293-3729-4189-B2D3-ECC639E1E3D0}" srcOrd="2" destOrd="0" presId="urn:microsoft.com/office/officeart/2005/8/layout/lProcess2#2"/>
    <dgm:cxn modelId="{6E91D25C-9284-45F7-81F6-57BB32035E38}" type="presParOf" srcId="{593F7293-3729-4189-B2D3-ECC639E1E3D0}" destId="{B3D93258-9A3B-4771-8060-D6E28EA8979F}" srcOrd="0" destOrd="0" presId="urn:microsoft.com/office/officeart/2005/8/layout/lProcess2#2"/>
    <dgm:cxn modelId="{8120A373-ABBE-4DBC-B974-ADDBF916F912}" type="presParOf" srcId="{593F7293-3729-4189-B2D3-ECC639E1E3D0}" destId="{3F76A38C-C84F-43B7-A3E5-0368AB4BF364}" srcOrd="1" destOrd="0" presId="urn:microsoft.com/office/officeart/2005/8/layout/lProcess2#2"/>
    <dgm:cxn modelId="{FC9E0AD7-E841-40BD-8393-EEE151B4947E}" type="presParOf" srcId="{593F7293-3729-4189-B2D3-ECC639E1E3D0}" destId="{D511F405-E6A5-4397-B81A-80E6D0DE6D7F}" srcOrd="2" destOrd="0" presId="urn:microsoft.com/office/officeart/2005/8/layout/lProcess2#2"/>
    <dgm:cxn modelId="{19F1A1D4-A2D8-400A-9A6C-23F9E4956652}" type="presParOf" srcId="{D511F405-E6A5-4397-B81A-80E6D0DE6D7F}" destId="{2C386BC4-3990-4045-9B7A-9ACD8D676562}" srcOrd="0" destOrd="0" presId="urn:microsoft.com/office/officeart/2005/8/layout/lProcess2#2"/>
    <dgm:cxn modelId="{FC2D06CB-302D-4D62-8E39-C65B91FEA143}" type="presParOf" srcId="{2C386BC4-3990-4045-9B7A-9ACD8D676562}" destId="{1E7A2B48-D91F-4375-B169-E0839DD0C284}" srcOrd="0" destOrd="0" presId="urn:microsoft.com/office/officeart/2005/8/layout/lProcess2#2"/>
    <dgm:cxn modelId="{8A2B51AC-EBC3-489D-8747-593450A84BC4}" type="presParOf" srcId="{2C386BC4-3990-4045-9B7A-9ACD8D676562}" destId="{79BF4A7F-1674-4198-A615-B145D1AEC1B8}" srcOrd="1" destOrd="0" presId="urn:microsoft.com/office/officeart/2005/8/layout/lProcess2#2"/>
    <dgm:cxn modelId="{5B2EE558-D70B-49FB-B844-2732F48C7813}" type="presParOf" srcId="{2C386BC4-3990-4045-9B7A-9ACD8D676562}" destId="{FE0E1758-677E-447E-A3C5-4943F043667F}" srcOrd="2" destOrd="0" presId="urn:microsoft.com/office/officeart/2005/8/layout/lProcess2#2"/>
    <dgm:cxn modelId="{CFED7EF2-FCF6-48F0-B88C-F1C6FD21E120}" type="presParOf" srcId="{4EF20251-42C3-4958-89ED-8906F15C6697}" destId="{5355DBEB-5C9C-4C58-8A6F-76D32C39902C}" srcOrd="3" destOrd="0" presId="urn:microsoft.com/office/officeart/2005/8/layout/lProcess2#2"/>
    <dgm:cxn modelId="{D0B723E3-BE16-4AD4-9ABE-5673DAABBDAC}" type="presParOf" srcId="{4EF20251-42C3-4958-89ED-8906F15C6697}" destId="{E89FB49A-BA2F-44E6-892A-630FC4340FAC}" srcOrd="4" destOrd="0" presId="urn:microsoft.com/office/officeart/2005/8/layout/lProcess2#2"/>
    <dgm:cxn modelId="{279E5178-A174-40FD-A057-EB8457C91B0C}" type="presParOf" srcId="{E89FB49A-BA2F-44E6-892A-630FC4340FAC}" destId="{84A3A8D1-DF34-48E2-A52F-5952B0308A6A}" srcOrd="0" destOrd="0" presId="urn:microsoft.com/office/officeart/2005/8/layout/lProcess2#2"/>
    <dgm:cxn modelId="{8EF8B05D-E014-4865-96A6-8AAF6A29099E}" type="presParOf" srcId="{E89FB49A-BA2F-44E6-892A-630FC4340FAC}" destId="{202FABDE-E435-4CEE-A62F-F173A5FE04D4}" srcOrd="1" destOrd="0" presId="urn:microsoft.com/office/officeart/2005/8/layout/lProcess2#2"/>
    <dgm:cxn modelId="{032A6208-2611-4C67-9A4C-1A3BBEDB3311}" type="presParOf" srcId="{E89FB49A-BA2F-44E6-892A-630FC4340FAC}" destId="{C3FC3447-703E-4A5B-8C3D-DA78F9D166F4}" srcOrd="2" destOrd="0" presId="urn:microsoft.com/office/officeart/2005/8/layout/lProcess2#2"/>
    <dgm:cxn modelId="{2E0679E5-18F5-4628-84F9-120FA5B43C97}" type="presParOf" srcId="{C3FC3447-703E-4A5B-8C3D-DA78F9D166F4}" destId="{BC1F8A0B-5733-43D1-A789-66B823CF8C06}" srcOrd="0" destOrd="0" presId="urn:microsoft.com/office/officeart/2005/8/layout/lProcess2#2"/>
    <dgm:cxn modelId="{B913B7D3-4827-48A0-B55C-E540C5E31449}" type="presParOf" srcId="{BC1F8A0B-5733-43D1-A789-66B823CF8C06}" destId="{E107E1E3-2E39-482A-A814-054C9D9D97A8}" srcOrd="0" destOrd="0" presId="urn:microsoft.com/office/officeart/2005/8/layout/lProcess2#2"/>
    <dgm:cxn modelId="{4BF7B9A1-ABA7-4669-9D76-874C3432B2F7}" type="presParOf" srcId="{BC1F8A0B-5733-43D1-A789-66B823CF8C06}" destId="{D803949A-B53E-4BDC-B54E-1B6901761115}" srcOrd="1" destOrd="0" presId="urn:microsoft.com/office/officeart/2005/8/layout/lProcess2#2"/>
    <dgm:cxn modelId="{FE4E979F-2ED9-4A3B-87BF-F1CEF372FA1C}" type="presParOf" srcId="{BC1F8A0B-5733-43D1-A789-66B823CF8C06}" destId="{641412B3-BBF4-48F4-8B30-F5D05D0F1CA6}" srcOrd="2" destOrd="0" presId="urn:microsoft.com/office/officeart/2005/8/layout/lProcess2#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196B2-8690-410B-88DD-58E36C1508F0}">
      <dsp:nvSpPr>
        <dsp:cNvPr id="0" name=""/>
        <dsp:cNvSpPr/>
      </dsp:nvSpPr>
      <dsp:spPr>
        <a:xfrm>
          <a:off x="0" y="0"/>
          <a:ext cx="8686800" cy="4525962"/>
        </a:xfrm>
        <a:prstGeom prst="swooshArrow">
          <a:avLst/>
        </a:prstGeom>
        <a:solidFill>
          <a:schemeClr val="accent3">
            <a:tint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E22B3-CA06-42EE-A4F0-16D4F2D463EA}">
      <dsp:nvSpPr>
        <dsp:cNvPr id="0" name=""/>
        <dsp:cNvSpPr/>
      </dsp:nvSpPr>
      <dsp:spPr>
        <a:xfrm>
          <a:off x="1394296" y="3044341"/>
          <a:ext cx="2440860" cy="1134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Find missing angles between intersecting lines.</a:t>
          </a:r>
          <a:endParaRPr lang="en-US" sz="21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394296" y="3044341"/>
        <a:ext cx="2440860" cy="1134751"/>
      </dsp:txXfrm>
    </dsp:sp>
    <dsp:sp modelId="{FD9448E3-A923-4562-82EE-2D6547A66745}">
      <dsp:nvSpPr>
        <dsp:cNvPr id="0" name=""/>
        <dsp:cNvSpPr/>
      </dsp:nvSpPr>
      <dsp:spPr>
        <a:xfrm>
          <a:off x="1442008" y="2936474"/>
          <a:ext cx="173736" cy="1737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7F647F-96BC-4E61-884C-3053C7634AF5}">
      <dsp:nvSpPr>
        <dsp:cNvPr id="0" name=""/>
        <dsp:cNvSpPr/>
      </dsp:nvSpPr>
      <dsp:spPr>
        <a:xfrm>
          <a:off x="3780929" y="1883931"/>
          <a:ext cx="2171700" cy="11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Find missing angles in triangles</a:t>
          </a:r>
          <a:endParaRPr lang="en-US" sz="21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780929" y="1883931"/>
        <a:ext cx="2171700" cy="1176750"/>
      </dsp:txXfrm>
    </dsp:sp>
    <dsp:sp modelId="{FE51A7F7-D190-40A1-8F89-9DF82761F331}">
      <dsp:nvSpPr>
        <dsp:cNvPr id="0" name=""/>
        <dsp:cNvSpPr/>
      </dsp:nvSpPr>
      <dsp:spPr>
        <a:xfrm>
          <a:off x="3639769" y="1742771"/>
          <a:ext cx="282321" cy="2823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2F4A56-954F-4116-820A-78B7D54C1BDB}">
      <dsp:nvSpPr>
        <dsp:cNvPr id="0" name=""/>
        <dsp:cNvSpPr/>
      </dsp:nvSpPr>
      <dsp:spPr>
        <a:xfrm>
          <a:off x="6399999" y="1152988"/>
          <a:ext cx="2171700" cy="11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Find missing angles in quadrilaterals.</a:t>
          </a:r>
          <a:endParaRPr lang="en-US" sz="21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6399999" y="1152988"/>
        <a:ext cx="2171700" cy="1176750"/>
      </dsp:txXfrm>
    </dsp:sp>
    <dsp:sp modelId="{87971A12-A6B6-4197-A0E8-04E68C73C293}">
      <dsp:nvSpPr>
        <dsp:cNvPr id="0" name=""/>
        <dsp:cNvSpPr/>
      </dsp:nvSpPr>
      <dsp:spPr>
        <a:xfrm>
          <a:off x="6237122" y="990111"/>
          <a:ext cx="325755" cy="3257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81571-BC55-4AF7-8D2E-259FFF397CBA}">
      <dsp:nvSpPr>
        <dsp:cNvPr id="0" name=""/>
        <dsp:cNvSpPr/>
      </dsp:nvSpPr>
      <dsp:spPr>
        <a:xfrm>
          <a:off x="2714" y="2091528"/>
          <a:ext cx="2646759" cy="151290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effectLst/>
            </a:rPr>
            <a:t>180</a:t>
          </a:r>
          <a:r>
            <a:rPr lang="en-US" sz="2700" kern="1200" dirty="0" smtClean="0"/>
            <a:t>° - known angles</a:t>
          </a:r>
          <a:endParaRPr lang="en-US" sz="2700" kern="1200" dirty="0">
            <a:effectLst/>
          </a:endParaRPr>
        </a:p>
      </dsp:txBody>
      <dsp:txXfrm>
        <a:off x="2714" y="2091528"/>
        <a:ext cx="2646759" cy="1512905"/>
      </dsp:txXfrm>
    </dsp:sp>
    <dsp:sp modelId="{B5B365FC-1166-487E-94DA-1436639AACE6}">
      <dsp:nvSpPr>
        <dsp:cNvPr id="0" name=""/>
        <dsp:cNvSpPr/>
      </dsp:nvSpPr>
      <dsp:spPr>
        <a:xfrm>
          <a:off x="2714" y="921528"/>
          <a:ext cx="2646759" cy="117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effectLst/>
            </a:rPr>
            <a:t>Straight lines</a:t>
          </a:r>
          <a:endParaRPr lang="en-US" sz="3400" kern="1200" dirty="0">
            <a:effectLst/>
          </a:endParaRPr>
        </a:p>
      </dsp:txBody>
      <dsp:txXfrm>
        <a:off x="2714" y="921528"/>
        <a:ext cx="2646759" cy="1170000"/>
      </dsp:txXfrm>
    </dsp:sp>
    <dsp:sp modelId="{04269632-F9A2-483A-8C2B-A47CE316A641}">
      <dsp:nvSpPr>
        <dsp:cNvPr id="0" name=""/>
        <dsp:cNvSpPr/>
      </dsp:nvSpPr>
      <dsp:spPr>
        <a:xfrm>
          <a:off x="3020020" y="2091528"/>
          <a:ext cx="2646759" cy="151290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effectLst/>
            </a:rPr>
            <a:t>360</a:t>
          </a:r>
          <a:r>
            <a:rPr lang="en-US" sz="2700" kern="1200" dirty="0" smtClean="0"/>
            <a:t>° - known angles</a:t>
          </a:r>
          <a:endParaRPr lang="en-US" sz="2700" kern="1200" dirty="0">
            <a:effectLst/>
          </a:endParaRPr>
        </a:p>
      </dsp:txBody>
      <dsp:txXfrm>
        <a:off x="3020020" y="2091528"/>
        <a:ext cx="2646759" cy="1512905"/>
      </dsp:txXfrm>
    </dsp:sp>
    <dsp:sp modelId="{2746C005-0552-405D-AFCF-F82F8762A9DA}">
      <dsp:nvSpPr>
        <dsp:cNvPr id="0" name=""/>
        <dsp:cNvSpPr/>
      </dsp:nvSpPr>
      <dsp:spPr>
        <a:xfrm>
          <a:off x="3020020" y="921528"/>
          <a:ext cx="2646759" cy="117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effectLst/>
            </a:rPr>
            <a:t>Full</a:t>
          </a:r>
          <a:r>
            <a:rPr lang="en-US" sz="3400" kern="1200" baseline="0" dirty="0" smtClean="0">
              <a:effectLst/>
            </a:rPr>
            <a:t> turns</a:t>
          </a:r>
          <a:endParaRPr lang="en-US" sz="3400" kern="1200" dirty="0">
            <a:effectLst/>
          </a:endParaRPr>
        </a:p>
      </dsp:txBody>
      <dsp:txXfrm>
        <a:off x="3020020" y="921528"/>
        <a:ext cx="2646759" cy="1170000"/>
      </dsp:txXfrm>
    </dsp:sp>
    <dsp:sp modelId="{96683A46-9AA2-4E1F-9947-88113678410E}">
      <dsp:nvSpPr>
        <dsp:cNvPr id="0" name=""/>
        <dsp:cNvSpPr/>
      </dsp:nvSpPr>
      <dsp:spPr>
        <a:xfrm>
          <a:off x="6037326" y="2091528"/>
          <a:ext cx="2646759" cy="151290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effectLst/>
            </a:rPr>
            <a:t>Opposite</a:t>
          </a:r>
          <a:r>
            <a:rPr lang="en-US" sz="2700" kern="1200" baseline="0" dirty="0" smtClean="0">
              <a:effectLst/>
            </a:rPr>
            <a:t> angles are equal</a:t>
          </a:r>
          <a:endParaRPr lang="en-US" sz="2700" kern="1200" dirty="0">
            <a:effectLst/>
          </a:endParaRPr>
        </a:p>
      </dsp:txBody>
      <dsp:txXfrm>
        <a:off x="6037326" y="2091528"/>
        <a:ext cx="2646759" cy="1512905"/>
      </dsp:txXfrm>
    </dsp:sp>
    <dsp:sp modelId="{4E782E57-9F00-40E2-B1E9-5C0A149313F4}">
      <dsp:nvSpPr>
        <dsp:cNvPr id="0" name=""/>
        <dsp:cNvSpPr/>
      </dsp:nvSpPr>
      <dsp:spPr>
        <a:xfrm>
          <a:off x="6037326" y="921528"/>
          <a:ext cx="2646759" cy="117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effectLst/>
            </a:rPr>
            <a:t>Intersecting lines</a:t>
          </a:r>
          <a:endParaRPr lang="en-US" sz="3400" kern="1200" dirty="0">
            <a:effectLst/>
          </a:endParaRPr>
        </a:p>
      </dsp:txBody>
      <dsp:txXfrm>
        <a:off x="6037326" y="921528"/>
        <a:ext cx="2646759" cy="117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20A95-DCE8-433E-A72E-8BBE3B048947}">
      <dsp:nvSpPr>
        <dsp:cNvPr id="0" name=""/>
        <dsp:cNvSpPr/>
      </dsp:nvSpPr>
      <dsp:spPr>
        <a:xfrm>
          <a:off x="4634" y="0"/>
          <a:ext cx="2837631" cy="4525962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180</a:t>
          </a:r>
          <a:r>
            <a:rPr lang="en-US" sz="3000" b="1" kern="1200" dirty="0" smtClean="0">
              <a:solidFill>
                <a:schemeClr val="tx1"/>
              </a:solidFill>
            </a:rPr>
            <a:t>°</a:t>
          </a:r>
          <a:endParaRPr lang="en-US" sz="3000" kern="1200" dirty="0">
            <a:solidFill>
              <a:schemeClr val="tx1"/>
            </a:solidFill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70916" y="66282"/>
        <a:ext cx="2705067" cy="1225224"/>
      </dsp:txXfrm>
    </dsp:sp>
    <dsp:sp modelId="{FFB49265-5835-42EB-91AC-B179F990FCF4}">
      <dsp:nvSpPr>
        <dsp:cNvPr id="0" name=""/>
        <dsp:cNvSpPr/>
      </dsp:nvSpPr>
      <dsp:spPr>
        <a:xfrm>
          <a:off x="288397" y="1359249"/>
          <a:ext cx="2270105" cy="1384749"/>
        </a:xfrm>
        <a:prstGeom prst="round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Angles on a straight line add up to 180</a:t>
          </a:r>
          <a:r>
            <a:rPr lang="en-US" sz="2100" b="1" kern="1200" dirty="0" smtClean="0">
              <a:solidFill>
                <a:schemeClr val="bg1"/>
              </a:solidFill>
            </a:rPr>
            <a:t>°</a:t>
          </a:r>
          <a:endParaRPr lang="en-US" sz="2100" kern="1200" dirty="0">
            <a:solidFill>
              <a:schemeClr val="bg1"/>
            </a:solidFill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55995" y="1426847"/>
        <a:ext cx="2134909" cy="1249553"/>
      </dsp:txXfrm>
    </dsp:sp>
    <dsp:sp modelId="{A9DC9E4F-1955-4059-8FD9-9771A9C0E1ED}">
      <dsp:nvSpPr>
        <dsp:cNvPr id="0" name=""/>
        <dsp:cNvSpPr/>
      </dsp:nvSpPr>
      <dsp:spPr>
        <a:xfrm>
          <a:off x="288397" y="2913452"/>
          <a:ext cx="2270105" cy="1384749"/>
        </a:xfrm>
        <a:prstGeom prst="round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Angles in a triangle add up to 180</a:t>
          </a:r>
          <a:r>
            <a:rPr lang="en-US" sz="2100" b="1" kern="1200" dirty="0" smtClean="0">
              <a:solidFill>
                <a:schemeClr val="bg1"/>
              </a:solidFill>
            </a:rPr>
            <a:t>°</a:t>
          </a:r>
          <a:endParaRPr lang="en-US" sz="21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55995" y="2981050"/>
        <a:ext cx="2134909" cy="1249553"/>
      </dsp:txXfrm>
    </dsp:sp>
    <dsp:sp modelId="{B3D93258-9A3B-4771-8060-D6E28EA8979F}">
      <dsp:nvSpPr>
        <dsp:cNvPr id="0" name=""/>
        <dsp:cNvSpPr/>
      </dsp:nvSpPr>
      <dsp:spPr>
        <a:xfrm>
          <a:off x="2924584" y="0"/>
          <a:ext cx="2837631" cy="4525962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360</a:t>
          </a:r>
          <a:r>
            <a:rPr lang="en-US" sz="3000" b="1" kern="1200" dirty="0" smtClean="0">
              <a:solidFill>
                <a:schemeClr val="tx1"/>
              </a:solidFill>
            </a:rPr>
            <a:t>°</a:t>
          </a:r>
          <a:endParaRPr lang="en-US" sz="30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2990866" y="66282"/>
        <a:ext cx="2705067" cy="1225224"/>
      </dsp:txXfrm>
    </dsp:sp>
    <dsp:sp modelId="{1E7A2B48-D91F-4375-B169-E0839DD0C284}">
      <dsp:nvSpPr>
        <dsp:cNvPr id="0" name=""/>
        <dsp:cNvSpPr/>
      </dsp:nvSpPr>
      <dsp:spPr>
        <a:xfrm>
          <a:off x="3208347" y="1359249"/>
          <a:ext cx="2270105" cy="1384749"/>
        </a:xfrm>
        <a:prstGeom prst="round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Angles</a:t>
          </a:r>
          <a:r>
            <a:rPr lang="en-US" sz="2100" kern="1200" baseline="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in a full turn add up to 360</a:t>
          </a:r>
          <a:r>
            <a:rPr lang="en-US" sz="2100" b="1" kern="1200" dirty="0" smtClean="0">
              <a:solidFill>
                <a:schemeClr val="bg1"/>
              </a:solidFill>
            </a:rPr>
            <a:t>°</a:t>
          </a:r>
          <a:endParaRPr lang="en-US" sz="21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275945" y="1426847"/>
        <a:ext cx="2134909" cy="1249553"/>
      </dsp:txXfrm>
    </dsp:sp>
    <dsp:sp modelId="{FE0E1758-677E-447E-A3C5-4943F043667F}">
      <dsp:nvSpPr>
        <dsp:cNvPr id="0" name=""/>
        <dsp:cNvSpPr/>
      </dsp:nvSpPr>
      <dsp:spPr>
        <a:xfrm>
          <a:off x="3208347" y="2913452"/>
          <a:ext cx="2270105" cy="1384749"/>
        </a:xfrm>
        <a:prstGeom prst="round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Angles</a:t>
          </a:r>
          <a:r>
            <a:rPr lang="en-US" sz="2100" kern="1200" baseline="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in a quadrilateral add up to 360</a:t>
          </a:r>
          <a:r>
            <a:rPr lang="en-US" sz="2100" b="1" kern="1200" dirty="0" smtClean="0">
              <a:solidFill>
                <a:schemeClr val="bg1"/>
              </a:solidFill>
            </a:rPr>
            <a:t>°</a:t>
          </a:r>
          <a:endParaRPr lang="en-US" sz="21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275945" y="2981050"/>
        <a:ext cx="2134909" cy="1249553"/>
      </dsp:txXfrm>
    </dsp:sp>
    <dsp:sp modelId="{84A3A8D1-DF34-48E2-A52F-5952B0308A6A}">
      <dsp:nvSpPr>
        <dsp:cNvPr id="0" name=""/>
        <dsp:cNvSpPr/>
      </dsp:nvSpPr>
      <dsp:spPr>
        <a:xfrm>
          <a:off x="5844534" y="0"/>
          <a:ext cx="2837631" cy="4525962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Intersecting</a:t>
          </a:r>
          <a:r>
            <a:rPr lang="en-US" sz="3000" kern="1200" baseline="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Lines</a:t>
          </a:r>
          <a:endParaRPr lang="en-US" sz="30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5910816" y="66282"/>
        <a:ext cx="2705067" cy="1225224"/>
      </dsp:txXfrm>
    </dsp:sp>
    <dsp:sp modelId="{E107E1E3-2E39-482A-A814-054C9D9D97A8}">
      <dsp:nvSpPr>
        <dsp:cNvPr id="0" name=""/>
        <dsp:cNvSpPr/>
      </dsp:nvSpPr>
      <dsp:spPr>
        <a:xfrm>
          <a:off x="6128297" y="1359249"/>
          <a:ext cx="2270105" cy="1384749"/>
        </a:xfrm>
        <a:prstGeom prst="round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Opposite angles are equal</a:t>
          </a:r>
          <a:endParaRPr lang="en-US" sz="21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6195895" y="1426847"/>
        <a:ext cx="2134909" cy="1249553"/>
      </dsp:txXfrm>
    </dsp:sp>
    <dsp:sp modelId="{641412B3-BBF4-48F4-8B30-F5D05D0F1CA6}">
      <dsp:nvSpPr>
        <dsp:cNvPr id="0" name=""/>
        <dsp:cNvSpPr/>
      </dsp:nvSpPr>
      <dsp:spPr>
        <a:xfrm>
          <a:off x="6128297" y="2913452"/>
          <a:ext cx="2270105" cy="1384749"/>
        </a:xfrm>
        <a:prstGeom prst="round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The angles add up to </a:t>
          </a:r>
          <a:r>
            <a:rPr lang="en-US" sz="2100" kern="1200" baseline="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360</a:t>
          </a:r>
          <a:r>
            <a:rPr lang="en-US" sz="2100" b="1" kern="1200" dirty="0" smtClean="0">
              <a:solidFill>
                <a:schemeClr val="bg1"/>
              </a:solidFill>
            </a:rPr>
            <a:t>°</a:t>
          </a:r>
          <a:endParaRPr lang="en-US" sz="21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6195895" y="2981050"/>
        <a:ext cx="2134909" cy="1249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#1" minVer="12.0">
  <dgm:title val=""/>
  <dgm:desc val=""/>
  <dgm:catLst>
    <dgm:cat type="process" pri="9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/>
          </dgm:shape>
          <dgm:presOf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1" refType="w" fact="0.43525"/>
                <dgm:constr type="t" for="ch" forName="textBox1" refType="h" fact="0.41625"/>
                <dgm:constr type="w" for="ch" forName="textBox1" refType="w" fact="0.4"/>
                <dgm:constr type="h" for="ch" forName="textBox1" refType="h" fact="0.4"/>
                <dgm:constr type="ctrX" for="ch" forName="bullet1" refType="l" refFor="ch" refForName="textBox1"/>
                <dgm:constr type="ctrY" for="ch" forName="bullet1" refType="t" refFor="ch" refForName="textBox1"/>
                <dgm:constr type="w" for="ch" forName="bullet1" refType="w" fact="0.0325"/>
                <dgm:constr type="h" for="ch" forName="bullet1" refType="w" refFor="ch" refForName="bullet1"/>
                <dgm:constr type="primFontSz" for="ch" ptType="node" val="36"/>
                <dgm:constr type="primFontSz" for="ch" ptType="node" op="equ"/>
              </dgm:constrLst>
              <dgm:forEach name="Name5" axis="ch" ptType="node" cnt="1"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2a" refType="w" fact="0.2735"/>
                <dgm:constr type="t" for="ch" forName="textBox2a" refType="h" fact="0.5565"/>
                <dgm:constr type="w" for="ch" forName="textBox2a" refType="w" fact="0.325"/>
                <dgm:constr type="h" for="ch" forName="textBox2a" refType="h" fact="0.4"/>
                <dgm:constr type="ctrX" for="ch" forName="bullet2a" refType="l" refFor="ch" refForName="textBox2a"/>
                <dgm:constr type="ctrY" for="ch" forName="bullet2a" refType="t" refFor="ch" refForName="textBox2a"/>
                <dgm:constr type="w" for="ch" forName="bullet2a" refType="w" fact="0.025"/>
                <dgm:constr type="h" for="ch" forName="bullet2a" refType="w" refFor="ch" refForName="bullet2a"/>
                <dgm:constr type="l" for="ch" forName="textBox2b" refType="w" fact="0.6145"/>
                <dgm:constr type="t" for="ch" forName="textBox2b" refType="h" fact="0.3085"/>
                <dgm:constr type="w" for="ch" forName="textBox2b" refType="w" fact="0.325"/>
                <dgm:constr type="h" for="ch" forName="textBox2b" refType="h" fact="0.4"/>
                <dgm:constr type="ctrX" for="ch" forName="bullet2b" refType="l" refFor="ch" refForName="textBox2b"/>
                <dgm:constr type="ctrY" for="ch" forName="bullet2b" refType="t" refFor="ch" refForName="textBox2b"/>
                <dgm:constr type="w" for="ch" forName="bullet2b" refType="w" fact="0.035"/>
                <dgm:constr type="h" for="ch" forName="bullet2b" refType="w" refFor="ch" refForName="bullet2b"/>
                <dgm:constr type="primFontSz" for="ch" ptType="node" val="36"/>
                <dgm:constr type="primFontSz" for="ch" ptType="node" op="equ"/>
              </dgm:constrLst>
              <dgm:forEach name="Name7" axis="ch" ptType="node" cnt="1">
                <dgm:layoutNode name="textBox2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8" axis="ch" ptType="node" st="2" cnt="1">
                <dgm:layoutNode name="textBox2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if name="Name9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3a" refType="w" fact="0.176"/>
                <dgm:constr type="t" for="ch" forName="textBox3a" refType="h" fact="0.668"/>
                <dgm:constr type="w" for="ch" forName="textBox3a" refType="w" fact="0.25"/>
                <dgm:constr type="h" for="ch" forName="textBox3a" refType="h" fact="0.26"/>
                <dgm:constr type="ctrX" for="ch" forName="bullet3a" refType="l" refFor="ch" refForName="textBox3a"/>
                <dgm:constr type="ctrY" for="ch" forName="bullet3a" refType="t" refFor="ch" refForName="textBox3a"/>
                <dgm:constr type="w" for="ch" forName="bullet3a" refType="w" fact="0.02"/>
                <dgm:constr type="h" for="ch" forName="bullet3a" refType="w" refFor="ch" refForName="bullet3a"/>
                <dgm:constr type="l" for="ch" forName="textBox3b" refType="w" fact="0.43525"/>
                <dgm:constr type="t" for="ch" forName="textBox3b" refType="h" fact="0.41625"/>
                <dgm:constr type="w" for="ch" forName="textBox3b" refType="w" fact="0.25"/>
                <dgm:constr type="h" for="ch" forName="textBox3b" refType="h" fact="0.26"/>
                <dgm:constr type="ctrX" for="ch" forName="bullet3b" refType="l" refFor="ch" refForName="textBox3b"/>
                <dgm:constr type="ctrY" for="ch" forName="bullet3b" refType="t" refFor="ch" refForName="textBox3b"/>
                <dgm:constr type="w" for="ch" forName="bullet3b" refType="w" fact="0.0325"/>
                <dgm:constr type="h" for="ch" forName="bullet3b" refType="w" refFor="ch" refForName="bullet3b"/>
                <dgm:constr type="l" for="ch" forName="textBox3c" refType="w" fact="0.73675"/>
                <dgm:constr type="t" for="ch" forName="textBox3c" refType="h" fact="0.25475"/>
                <dgm:constr type="w" for="ch" forName="textBox3c" refType="w" fact="0.25"/>
                <dgm:constr type="h" for="ch" forName="textBox3c" refType="h" fact="0.26"/>
                <dgm:constr type="ctrX" for="ch" forName="bullet3c" refType="l" refFor="ch" refForName="textBox3c"/>
                <dgm:constr type="ctrY" for="ch" forName="bullet3c" refType="t" refFor="ch" refForName="textBox3c"/>
                <dgm:constr type="w" for="ch" forName="bullet3c" refType="w" fact="0.0375"/>
                <dgm:constr type="h" for="ch" forName="bullet3c" refType="w" refFor="ch" refForName="bullet3c"/>
                <dgm:constr type="primFontSz" for="ch" ptType="node" val="36"/>
                <dgm:constr type="primFontSz" for="ch" ptType="node" op="equ"/>
              </dgm:constrLst>
              <dgm:forEach name="Name10" axis="ch" ptType="node" cnt="1">
                <dgm:layoutNode name="textBox3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1" axis="ch" ptType="node" st="2" cnt="1">
                <dgm:layoutNode name="textBox3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2" axis="ch" ptType="node" st="3" cnt="1">
                <dgm:layoutNode name="textBox3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if name="Name13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4a" refType="w" fact="0.139"/>
                <dgm:constr type="t" for="ch" forName="textBox4a" refType="h" fact="0.72"/>
                <dgm:constr type="w" for="ch" forName="textBox4a" refType="w" fact="0.175"/>
                <dgm:constr type="h" for="ch" forName="textBox4a" refType="h" fact="0.26"/>
                <dgm:constr type="ctrX" for="ch" forName="bullet4a" refType="l" refFor="ch" refForName="textBox4a"/>
                <dgm:constr type="ctrY" for="ch" forName="bullet4a" refType="t" refFor="ch" refForName="textBox4a"/>
                <dgm:constr type="w" for="ch" forName="bullet4a" refType="w" fact="0.02"/>
                <dgm:constr type="h" for="ch" forName="bullet4a" refType="w" refFor="ch" refForName="bullet4a"/>
                <dgm:constr type="l" for="ch" forName="textBox4b" refType="w" fact="0.33075"/>
                <dgm:constr type="t" for="ch" forName="textBox4b" refType="h" fact="0.49775"/>
                <dgm:constr type="w" for="ch" forName="textBox4b" refType="w" fact="0.175"/>
                <dgm:constr type="h" for="ch" forName="textBox4b" refType="h" fact="0.26"/>
                <dgm:constr type="ctrX" for="ch" forName="bullet4b" refType="l" refFor="ch" refForName="textBox4b"/>
                <dgm:constr type="ctrY" for="ch" forName="bullet4b" refType="t" refFor="ch" refForName="textBox4b"/>
                <dgm:constr type="w" for="ch" forName="bullet4b" refType="w" fact="0.0275"/>
                <dgm:constr type="h" for="ch" forName="bullet4b" refType="w" refFor="ch" refForName="bullet4b"/>
                <dgm:constr type="l" for="ch" forName="textBox4c" refType="w" fact="0.55925"/>
                <dgm:constr type="t" for="ch" forName="textBox4c" refType="h" fact="0.33325"/>
                <dgm:constr type="w" for="ch" forName="textBox4c" refType="w" fact="0.175"/>
                <dgm:constr type="h" for="ch" forName="textBox4c" refType="h" fact="0.26"/>
                <dgm:constr type="ctrX" for="ch" forName="bullet4c" refType="l" refFor="ch" refForName="textBox4c"/>
                <dgm:constr type="ctrY" for="ch" forName="bullet4c" refType="t" refFor="ch" refForName="textBox4c"/>
                <dgm:constr type="w" for="ch" forName="bullet4c" refType="w" fact="0.0325"/>
                <dgm:constr type="h" for="ch" forName="bullet4c" refType="w" refFor="ch" refForName="bullet4c"/>
                <dgm:constr type="l" for="ch" forName="textBox4d" refType="w" fact="0.79675"/>
                <dgm:constr type="t" for="ch" forName="textBox4d" refType="h" fact="0.23575"/>
                <dgm:constr type="w" for="ch" forName="textBox4d" refType="w" fact="0.175"/>
                <dgm:constr type="h" for="ch" forName="textBox4d" refType="h" fact="0.26"/>
                <dgm:constr type="ctrX" for="ch" forName="bullet4d" refType="l" refFor="ch" refForName="textBox4d"/>
                <dgm:constr type="ctrY" for="ch" forName="bullet4d" refType="t" refFor="ch" refForName="textBox4d"/>
                <dgm:constr type="w" for="ch" forName="bullet4d" refType="w" fact="0.0375"/>
                <dgm:constr type="h" for="ch" forName="bullet4d" refType="w" refFor="ch" refForName="bullet4d"/>
                <dgm:constr type="primFontSz" for="ch" ptType="node" val="36"/>
                <dgm:constr type="primFontSz" for="ch" ptType="node" op="equ"/>
              </dgm:constrLst>
              <dgm:forEach name="Name14" axis="ch" ptType="node" cnt="1">
                <dgm:layoutNode name="textBox4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5" axis="ch" ptType="node" st="2" cnt="1">
                <dgm:layoutNode name="textBox4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6" axis="ch" ptType="node" st="3" cnt="1">
                <dgm:layoutNode name="textBox4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7" axis="ch" ptType="node" st="4" cnt="1">
                <dgm:layoutNode name="textBox4d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else name="Name18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5a" refType="w" fact="0.139"/>
                <dgm:constr type="t" for="ch" forName="textBox5a" refType="h" fact="0.72"/>
                <dgm:constr type="w" for="ch" forName="textBox5a" refType="w" fact="0.125"/>
                <dgm:constr type="h" for="ch" forName="textBox5a" refType="h" fact="0.26"/>
                <dgm:constr type="ctrX" for="ch" forName="bullet5a" refType="l" refFor="ch" refForName="textBox5a"/>
                <dgm:constr type="ctrY" for="ch" forName="bullet5a" refType="t" refFor="ch" refForName="textBox5a"/>
                <dgm:constr type="w" for="ch" forName="bullet5a" refType="w" fact="0.02"/>
                <dgm:constr type="h" for="ch" forName="bullet5a" refType="w" refFor="ch" refForName="bullet5a"/>
                <dgm:constr type="l" for="ch" forName="textBox5b" refType="w" fact="0.2735"/>
                <dgm:constr type="t" for="ch" forName="textBox5b" refType="h" fact="0.5565"/>
                <dgm:constr type="w" for="ch" forName="textBox5b" refType="w" fact="0.125"/>
                <dgm:constr type="h" for="ch" forName="textBox5b" refType="h" fact="0.26"/>
                <dgm:constr type="ctrX" for="ch" forName="bullet5b" refType="l" refFor="ch" refForName="textBox5b"/>
                <dgm:constr type="ctrY" for="ch" forName="bullet5b" refType="t" refFor="ch" refForName="textBox5b"/>
                <dgm:constr type="w" for="ch" forName="bullet5b" refType="w" fact="0.025"/>
                <dgm:constr type="h" for="ch" forName="bullet5b" refType="w" refFor="ch" refForName="bullet5b"/>
                <dgm:constr type="l" for="ch" forName="textBox5c" refType="w" fact="0.43525"/>
                <dgm:constr type="t" for="ch" forName="textBox5c" refType="h" fact="0.41625"/>
                <dgm:constr type="w" for="ch" forName="textBox5c" refType="w" fact="0.125"/>
                <dgm:constr type="h" for="ch" forName="textBox5c" refType="h" fact="0.26"/>
                <dgm:constr type="ctrX" for="ch" forName="bullet5c" refType="l" refFor="ch" refForName="textBox5c"/>
                <dgm:constr type="ctrY" for="ch" forName="bullet5c" refType="t" refFor="ch" refForName="textBox5c"/>
                <dgm:constr type="w" for="ch" forName="bullet5c" refType="w" fact="0.0325"/>
                <dgm:constr type="h" for="ch" forName="bullet5c" refType="w" refFor="ch" refForName="bullet5c"/>
                <dgm:constr type="l" for="ch" forName="textBox5d" refType="w" fact="0.6145"/>
                <dgm:constr type="t" for="ch" forName="textBox5d" refType="h" fact="0.3085"/>
                <dgm:constr type="w" for="ch" forName="textBox5d" refType="w" fact="0.125"/>
                <dgm:constr type="h" for="ch" forName="textBox5d" refType="h" fact="0.26"/>
                <dgm:constr type="ctrX" for="ch" forName="bullet5d" refType="l" refFor="ch" refForName="textBox5d"/>
                <dgm:constr type="ctrY" for="ch" forName="bullet5d" refType="t" refFor="ch" refForName="textBox5d"/>
                <dgm:constr type="w" for="ch" forName="bullet5d" refType="w" fact="0.035"/>
                <dgm:constr type="h" for="ch" forName="bullet5d" refType="w" refFor="ch" refForName="bullet5d"/>
                <dgm:constr type="l" for="ch" forName="textBox5e" refType="w" fact="0.79675"/>
                <dgm:constr type="t" for="ch" forName="textBox5e" refType="h" fact="0.23575"/>
                <dgm:constr type="w" for="ch" forName="textBox5e" refType="w" fact="0.125"/>
                <dgm:constr type="h" for="ch" forName="textBox5e" refType="h" fact="0.26"/>
                <dgm:constr type="ctrX" for="ch" forName="bullet5e" refType="l" refFor="ch" refForName="textBox5e"/>
                <dgm:constr type="ctrY" for="ch" forName="bullet5e" refType="t" refFor="ch" refForName="textBox5e"/>
                <dgm:constr type="w" for="ch" forName="bullet5e" refType="w" fact="0.0375"/>
                <dgm:constr type="h" for="ch" forName="bullet5e" refType="w" refFor="ch" refForName="bullet5e"/>
                <dgm:constr type="primFontSz" for="ch" ptType="node" val="36"/>
                <dgm:constr type="primFontSz" for="ch" ptType="node" op="equ"/>
              </dgm:constrLst>
              <dgm:forEach name="Name19" axis="ch" ptType="node" cnt="1">
                <dgm:layoutNode name="textBox5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0" axis="ch" ptType="node" st="2" cnt="1">
                <dgm:layoutNode name="textBox5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1" axis="ch" ptType="node" st="3" cnt="1">
                <dgm:layoutNode name="textBox5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2" axis="ch" ptType="node" st="4" cnt="1">
                <dgm:layoutNode name="textBox5d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3" axis="ch" ptType="node" st="5" cnt="1">
                <dgm:layoutNode name="textBox5e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else>
        </dgm:choose>
      </dgm:if>
      <dgm:else name="Name2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#1" minVer="12.0">
  <dgm:title val=""/>
  <dgm:desc val=""/>
  <dgm:catLst>
    <dgm:cat type="process" pri="9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1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1D"/>
        </dgm:alg>
      </dgm:else>
    </dgm:choose>
    <dgm:shape xmlns:r="http://schemas.openxmlformats.org/officeDocument/2006/relationships" r:blip="">
      <dgm:adjLst/>
    </dgm:shape>
    <dgm:constrLst>
      <dgm:constr type="w" for="des" forName="header" refType="w"/>
      <dgm:constr type="h" for="des" forName="header" op="equ" val="10"/>
      <dgm:constr type="w" for="ch" forName="vertFlow" refType="w"/>
      <dgm:constr type="h" for="des" forName="child" op="equ" val="20"/>
      <dgm:constr type="w" for="ch" forName="hSp" refType="w" refFor="des" refForName="header" op="equ" fact="0.14"/>
      <dgm:constr type="primFontSz" for="des" forName="child" op="equ"/>
      <dgm:constr type="primFontSz" for="des" forName="header" op="equ"/>
      <dgm:constr type="primFontSz" for="des" forName="header" refType="primFontSz" refFor="des" refForName="child" op="gte"/>
      <dgm:constr type="primFontSz" for="des" forName="header" refType="primFontSz" refFor="des" refForName="child" op="lte" fact="2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1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1D"/>
            </dgm:alg>
          </dgm:else>
        </dgm:choose>
        <dgm:constrLst>
          <dgm:constr type="w" for="ch" refType="w"/>
        </dgm:constrLst>
        <dgm:ruleLst/>
        <dgm:layoutNode name="header" styleLbl="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primFontSz" val="36"/>
            <dgm:constr type="tMarg" refType="primFontSz" fact="0.32"/>
            <dgm:constr type="bMarg" refType="primFontSz" fact="0.32"/>
          </dgm:constrLst>
          <dgm:ruleLst>
            <dgm:rule type="h" val="INF" fact="NaN" max="NaN"/>
            <dgm:rule type="primFontSz" val="2" fact="NaN" max="NaN"/>
          </dgm:ruleLst>
        </dgm:layoutNode>
        <dgm:layoutNode name="child" styleLbl="alignAccFollowNode1">
          <dgm:varLst>
            <dgm:chPref val="0"/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-2">
            <dgm:adjLst/>
          </dgm:shape>
          <dgm:presOf axis="des" ptType="node"/>
          <dgm:constrLst>
            <dgm:constr type="primFontSz" val="36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  <dgm:rule type="primFontSz" val="2" fact="NaN" max="NaN"/>
          </dgm:ruleLst>
        </dgm:layoutNode>
      </dgm:layoutNode>
      <dgm:choose name="Name8">
        <dgm:if name="Name9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</dgm:layoutNode>
        </dgm:if>
        <dgm:else name="Name10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#2" minVer="12.0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w" for="ch" forName="compNode" refType="w"/>
      <dgm:constr type="h" for="ch" forName="compNode" refType="h"/>
      <dgm:constr type="primFontSz" for="des" forName="textNode" op="equ"/>
      <dgm:constr type="primFontSz" for="des" forName="childNode" op="equ"/>
      <dgm:constr type="primFontSz" for="des" forName="textNode" refType="primFontSz" refFor="des" refForName="childNode" op="gte"/>
    </dgm:constrLst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layoutNode name="aNode" styleLbl="bgShp">
          <dgm:alg type="sp"/>
          <dgm:shape xmlns:r="http://schemas.openxmlformats.org/officeDocument/2006/relationships" type="roundRect" r:blip="">
            <dgm:adjLst/>
          </dgm:shape>
        </dgm:layoutNode>
        <dgm:layoutNode name="textNode" styleLbl="bgShp">
          <dgm:alg type="tx"/>
          <dgm:shape xmlns:r="http://schemas.openxmlformats.org/officeDocument/2006/relationships" type="roundRect" r:blip="" hideGeom="1">
            <dgm:adjLst/>
          </dgm:shape>
          <dgm:constrLst>
            <dgm:constr type="primFontSz" val="100"/>
          </dgm:constrLst>
          <dgm:ruleLst>
            <dgm:rule type="primFontSz" val="2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constrLst/>
            <dgm:forEach name="childNodeForEach" axis="ch" ptType="node">
              <dgm:layoutNode name="childNode" styleLbl="node2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/>
                </dgm:shape>
                <dgm:presOf axis="desOrSelf" ptType="node"/>
                <dgm:constrLst>
                  <dgm:constr type="primFontSz" val="100"/>
                </dgm:constrLst>
                <dgm:ruleLst>
                  <dgm:rule type="primFontSz" val="2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constrLst>
                      <dgm:constr type="h" val="10"/>
                      <dgm:constr type="w" val="7"/>
                    </dgm:constrLst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constrLst>
              <dgm:constr type="h" val="7"/>
              <dgm:constr type="w" val="7"/>
            </dgm:constr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3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6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#15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3170175-C3ED-4C72-B085-79CCCD670CC9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92977F1F-E40B-4E53-8E11-28ED50698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2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2D9FB51A-E05F-4494-ADA5-A77EAE266FCF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CD1B0D-083E-4DA2-81AD-16B7E9711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8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8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5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0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25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61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10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72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8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Sunday, October 5, 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Sunday, October 5, 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Sunday, October 5, 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Sunday, October 5, 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10/5/2014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Sunday, October 5, 2014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Calculating angles</a:t>
            </a:r>
            <a:endParaRPr lang="en-US" dirty="0"/>
          </a:p>
        </p:txBody>
      </p:sp>
      <p:pic>
        <p:nvPicPr>
          <p:cNvPr id="1026" name="Picture 2" descr="http://www.mathsisfun.com/images/reflexangl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12" y="377056"/>
            <a:ext cx="6984776" cy="444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will:</a:t>
            </a:r>
            <a:endParaRPr lang="en-US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240006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angles on a straight line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Remember:</a:t>
            </a:r>
          </a:p>
          <a:p>
            <a:pPr lvl="1"/>
            <a:r>
              <a:rPr lang="en-US" dirty="0" smtClean="0"/>
              <a:t>Angles on a straight line add up </a:t>
            </a:r>
            <a:r>
              <a:rPr lang="en-US" dirty="0"/>
              <a:t>to 180</a:t>
            </a:r>
            <a:r>
              <a:rPr lang="en-US" dirty="0" smtClean="0"/>
              <a:t>°</a:t>
            </a:r>
          </a:p>
          <a:p>
            <a:pPr lvl="1"/>
            <a:r>
              <a:rPr lang="en-US" dirty="0"/>
              <a:t>To calculate a missing angle on a straight line, take away the known angle from 180</a:t>
            </a:r>
            <a:r>
              <a:rPr lang="en-US" dirty="0" smtClean="0"/>
              <a:t>°</a:t>
            </a:r>
            <a:endParaRPr lang="en-US" dirty="0"/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510" t="62999" r="22915" b="16646"/>
          <a:stretch/>
        </p:blipFill>
        <p:spPr>
          <a:xfrm>
            <a:off x="-161271" y="4298528"/>
            <a:ext cx="9305271" cy="2025509"/>
          </a:xfrm>
          <a:prstGeom prst="rect">
            <a:avLst/>
          </a:prstGeom>
        </p:spPr>
      </p:pic>
      <p:sp>
        <p:nvSpPr>
          <p:cNvPr id="6" name="Arc 5"/>
          <p:cNvSpPr/>
          <p:nvPr/>
        </p:nvSpPr>
        <p:spPr>
          <a:xfrm rot="16200000">
            <a:off x="604976" y="5955865"/>
            <a:ext cx="1728192" cy="1426989"/>
          </a:xfrm>
          <a:prstGeom prst="arc">
            <a:avLst>
              <a:gd name="adj1" fmla="val 18686037"/>
              <a:gd name="adj2" fmla="val 0"/>
            </a:avLst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6531" y="4941950"/>
            <a:ext cx="1469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180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- 65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=</a:t>
            </a:r>
          </a:p>
          <a:p>
            <a:pPr marL="0" lvl="1"/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1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115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7247" y="5188195"/>
            <a:ext cx="1469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180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- 35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=</a:t>
            </a:r>
          </a:p>
          <a:p>
            <a:pPr marL="0" lvl="1"/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1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145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16200000">
            <a:off x="3627269" y="6144505"/>
            <a:ext cx="1728192" cy="1426989"/>
          </a:xfrm>
          <a:prstGeom prst="arc">
            <a:avLst>
              <a:gd name="adj1" fmla="val 19734690"/>
              <a:gd name="adj2" fmla="val 470448"/>
            </a:avLst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343427" y="5156795"/>
            <a:ext cx="1469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180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- 80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=</a:t>
            </a:r>
          </a:p>
          <a:p>
            <a:pPr marL="0" lvl="1"/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1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100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 rot="14138688">
            <a:off x="7034366" y="5806120"/>
            <a:ext cx="1728192" cy="1426989"/>
          </a:xfrm>
          <a:prstGeom prst="arc">
            <a:avLst>
              <a:gd name="adj1" fmla="val 19734690"/>
              <a:gd name="adj2" fmla="val 1421376"/>
            </a:avLst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angles in a full turn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Remember:</a:t>
            </a:r>
          </a:p>
          <a:p>
            <a:pPr lvl="1"/>
            <a:r>
              <a:rPr lang="en-US" dirty="0" smtClean="0"/>
              <a:t>Angles in a full turn add up to 360°</a:t>
            </a:r>
          </a:p>
          <a:p>
            <a:pPr lvl="1"/>
            <a:r>
              <a:rPr lang="en-US" dirty="0" smtClean="0"/>
              <a:t>To calculate a missing angle in a full turn, take away the known angle from 360°</a:t>
            </a:r>
            <a:endParaRPr lang="en-US" dirty="0"/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817" t="51227" r="62920" b="23180"/>
          <a:stretch/>
        </p:blipFill>
        <p:spPr>
          <a:xfrm>
            <a:off x="467544" y="4293096"/>
            <a:ext cx="2952328" cy="2326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1861" y="5449874"/>
            <a:ext cx="1469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360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- 45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=</a:t>
            </a:r>
          </a:p>
          <a:p>
            <a:pPr marL="0" lvl="1"/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1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315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6451" t="49218" r="22699" b="21999"/>
          <a:stretch/>
        </p:blipFill>
        <p:spPr>
          <a:xfrm>
            <a:off x="5019686" y="4233334"/>
            <a:ext cx="3073930" cy="23858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7579" y="4310971"/>
            <a:ext cx="1469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360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- 70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°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=</a:t>
            </a:r>
          </a:p>
          <a:p>
            <a:pPr marL="0" lvl="1"/>
            <a:endParaRPr lang="en-GB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1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290°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4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angles on intersecting lines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Remember:</a:t>
            </a:r>
          </a:p>
          <a:p>
            <a:r>
              <a:rPr lang="en-US" dirty="0"/>
              <a:t>All 4 angles will add up to 360</a:t>
            </a:r>
            <a:r>
              <a:rPr lang="en-US" dirty="0" smtClean="0"/>
              <a:t>°</a:t>
            </a:r>
          </a:p>
          <a:p>
            <a:r>
              <a:rPr lang="en-US" dirty="0" smtClean="0"/>
              <a:t>Opposite angles on a cross are equal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435" t="26375" r="60515" b="45079"/>
          <a:stretch/>
        </p:blipFill>
        <p:spPr>
          <a:xfrm>
            <a:off x="611559" y="4052936"/>
            <a:ext cx="2400401" cy="24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6202" t="25593" r="58855" b="47070"/>
          <a:stretch/>
        </p:blipFill>
        <p:spPr>
          <a:xfrm>
            <a:off x="5796136" y="4052935"/>
            <a:ext cx="2254696" cy="23191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1960" y="4194771"/>
            <a:ext cx="27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1: Opposite angle is equal</a:t>
            </a:r>
          </a:p>
          <a:p>
            <a:endParaRPr lang="en-GB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GB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2: 65</a:t>
            </a:r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° + 6</a:t>
            </a:r>
            <a:r>
              <a:rPr lang="en-GB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°</a:t>
            </a:r>
            <a:r>
              <a:rPr lang="en-GB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130</a:t>
            </a:r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°</a:t>
            </a:r>
          </a:p>
          <a:p>
            <a:r>
              <a:rPr lang="en-GB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360</a:t>
            </a:r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°</a:t>
            </a:r>
            <a:r>
              <a:rPr lang="en-GB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- 130</a:t>
            </a:r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° = 230</a:t>
            </a:r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°</a:t>
            </a:r>
          </a:p>
          <a:p>
            <a:endParaRPr lang="en-US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3: 230° </a:t>
            </a:r>
            <a:r>
              <a:rPr lang="en-GB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÷ 2 = </a:t>
            </a:r>
            <a:r>
              <a:rPr lang="en-GB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115</a:t>
            </a:r>
            <a:r>
              <a:rPr lang="en-US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°</a:t>
            </a:r>
            <a:endParaRPr lang="en-US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4288" y="5661248"/>
            <a:ext cx="504056" cy="418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164288" y="4797152"/>
            <a:ext cx="504056" cy="413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156176" y="5253136"/>
            <a:ext cx="648072" cy="617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02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angles within turns</a:t>
            </a:r>
            <a:endParaRPr lang="en-US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2045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558924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You should now be able to complete questions 1-6 without a protractor.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angles in triangles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</a:p>
          <a:p>
            <a:pPr lvl="1"/>
            <a:r>
              <a:rPr lang="en-US" dirty="0" smtClean="0"/>
              <a:t>All angles in a triangle add up to 180°</a:t>
            </a:r>
          </a:p>
          <a:p>
            <a:pPr lvl="1"/>
            <a:r>
              <a:rPr lang="en-US" dirty="0" smtClean="0"/>
              <a:t>To find the missing angle, add the known angles and subtract from 180°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920" t="38188" r="63836" b="33266"/>
          <a:stretch/>
        </p:blipFill>
        <p:spPr>
          <a:xfrm>
            <a:off x="683568" y="4005065"/>
            <a:ext cx="3722068" cy="257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5297432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b="1" dirty="0" smtClean="0">
                <a:solidFill>
                  <a:srgbClr val="FF0000"/>
                </a:solidFill>
              </a:rPr>
              <a:t>80</a:t>
            </a:r>
            <a:r>
              <a:rPr lang="en-US" sz="1600" b="1" dirty="0" smtClean="0">
                <a:solidFill>
                  <a:srgbClr val="FF0000"/>
                </a:solidFill>
              </a:rPr>
              <a:t>°</a:t>
            </a:r>
            <a:r>
              <a:rPr lang="en-GB" sz="1600" b="1" dirty="0" smtClean="0">
                <a:solidFill>
                  <a:srgbClr val="FF0000"/>
                </a:solidFill>
              </a:rPr>
              <a:t> + 45</a:t>
            </a:r>
            <a:r>
              <a:rPr lang="en-US" sz="1600" b="1" dirty="0" smtClean="0">
                <a:solidFill>
                  <a:srgbClr val="FF0000"/>
                </a:solidFill>
              </a:rPr>
              <a:t>° = 125</a:t>
            </a:r>
            <a:r>
              <a:rPr lang="en-US" sz="1600" b="1" dirty="0">
                <a:solidFill>
                  <a:srgbClr val="FF0000"/>
                </a:solidFill>
              </a:rPr>
              <a:t>°</a:t>
            </a:r>
          </a:p>
          <a:p>
            <a:pPr marL="0" lvl="1"/>
            <a:endParaRPr lang="en-US" sz="1600" b="1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b="1" dirty="0" smtClean="0">
                <a:solidFill>
                  <a:srgbClr val="FF0000"/>
                </a:solidFill>
              </a:rPr>
              <a:t>180° - 125° = 55°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1145" t="37775" r="37955" b="35235"/>
          <a:stretch/>
        </p:blipFill>
        <p:spPr>
          <a:xfrm>
            <a:off x="4828440" y="4005064"/>
            <a:ext cx="3559984" cy="2584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69803" y="3987866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600" b="1" dirty="0" smtClean="0">
                <a:solidFill>
                  <a:srgbClr val="FF0000"/>
                </a:solidFill>
              </a:rPr>
              <a:t>65</a:t>
            </a:r>
            <a:r>
              <a:rPr lang="en-US" sz="1600" b="1" dirty="0" smtClean="0">
                <a:solidFill>
                  <a:srgbClr val="FF0000"/>
                </a:solidFill>
              </a:rPr>
              <a:t>°</a:t>
            </a:r>
            <a:r>
              <a:rPr lang="en-GB" sz="1600" b="1" dirty="0" smtClean="0">
                <a:solidFill>
                  <a:srgbClr val="FF0000"/>
                </a:solidFill>
              </a:rPr>
              <a:t> + 75</a:t>
            </a:r>
            <a:r>
              <a:rPr lang="en-US" sz="1600" b="1" dirty="0" smtClean="0">
                <a:solidFill>
                  <a:srgbClr val="FF0000"/>
                </a:solidFill>
              </a:rPr>
              <a:t>° = 140°</a:t>
            </a:r>
            <a:endParaRPr lang="en-US" sz="1600" b="1" dirty="0">
              <a:solidFill>
                <a:srgbClr val="FF0000"/>
              </a:solidFill>
            </a:endParaRPr>
          </a:p>
          <a:p>
            <a:pPr marL="0" lvl="1"/>
            <a:endParaRPr lang="en-US" sz="1600" b="1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b="1" dirty="0" smtClean="0">
                <a:solidFill>
                  <a:srgbClr val="FF0000"/>
                </a:solidFill>
              </a:rPr>
              <a:t>180° - 140° = 40°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angles in quadrilaterals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839200" cy="4525963"/>
          </a:xfrm>
        </p:spPr>
        <p:txBody>
          <a:bodyPr/>
          <a:lstStyle/>
          <a:p>
            <a:r>
              <a:rPr lang="en-US" dirty="0" smtClean="0"/>
              <a:t>Remember</a:t>
            </a:r>
          </a:p>
          <a:p>
            <a:pPr lvl="1"/>
            <a:r>
              <a:rPr lang="en-US" dirty="0" smtClean="0"/>
              <a:t>A quadrilateral is any shape with 4 straight sides</a:t>
            </a:r>
          </a:p>
          <a:p>
            <a:pPr lvl="2"/>
            <a:r>
              <a:rPr lang="en-US" dirty="0" smtClean="0"/>
              <a:t>E.g. square, rhombus, rectangle, trapezium, parallelogram</a:t>
            </a:r>
          </a:p>
          <a:p>
            <a:pPr lvl="1"/>
            <a:r>
              <a:rPr lang="en-US" dirty="0"/>
              <a:t>The angles in a quadrilateral add up to 360°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310808" y="4476724"/>
            <a:ext cx="3555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>
                <a:solidFill>
                  <a:srgbClr val="FF0000"/>
                </a:solidFill>
              </a:rPr>
              <a:t>90° + 90</a:t>
            </a:r>
            <a:r>
              <a:rPr lang="en-US" sz="2400" b="1" dirty="0" smtClean="0">
                <a:solidFill>
                  <a:srgbClr val="FF0000"/>
                </a:solidFill>
              </a:rPr>
              <a:t>° + 40° = 220°</a:t>
            </a:r>
          </a:p>
          <a:p>
            <a:pPr marL="0" lvl="1"/>
            <a:endParaRPr lang="en-US" sz="2400" b="1" dirty="0">
              <a:solidFill>
                <a:srgbClr val="FF0000"/>
              </a:solidFill>
            </a:endParaRPr>
          </a:p>
          <a:p>
            <a:pPr marL="0" lvl="1"/>
            <a:r>
              <a:rPr lang="en-US" sz="2400" b="1" dirty="0" smtClean="0">
                <a:solidFill>
                  <a:srgbClr val="FF0000"/>
                </a:solidFill>
              </a:rPr>
              <a:t>360° - 220° = 140°</a:t>
            </a:r>
          </a:p>
          <a:p>
            <a:pPr marL="0" lvl="1"/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687" t="41141" r="50553" b="21454"/>
          <a:stretch/>
        </p:blipFill>
        <p:spPr>
          <a:xfrm>
            <a:off x="539552" y="3786990"/>
            <a:ext cx="4536504" cy="282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0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missing angles</a:t>
            </a:r>
            <a:endParaRPr lang="en-US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480529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093296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You should now be able to complete all questions.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0EB353-B075-4294-95C2-1EC6FDA8EA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overview presentation</Template>
  <TotalTime>0</TotalTime>
  <Words>441</Words>
  <Application>Microsoft Office PowerPoint</Application>
  <PresentationFormat>On-screen Show (4:3)</PresentationFormat>
  <Paragraphs>96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Franklin Gothic Medium</vt:lpstr>
      <vt:lpstr>Wingdings 2</vt:lpstr>
      <vt:lpstr>Trek</vt:lpstr>
      <vt:lpstr>Calculating angles</vt:lpstr>
      <vt:lpstr>Today we will:</vt:lpstr>
      <vt:lpstr>Missing angles on a straight line</vt:lpstr>
      <vt:lpstr>missing angles in a full turn</vt:lpstr>
      <vt:lpstr>missing angles on intersecting lines</vt:lpstr>
      <vt:lpstr>Missing angles within turns</vt:lpstr>
      <vt:lpstr>Missing angles in triangles</vt:lpstr>
      <vt:lpstr>Missing angles in quadrilaterals</vt:lpstr>
      <vt:lpstr>Calculating missing angles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2014-10-05T19:30:34Z</dcterms:created>
  <dcterms:modified xsi:type="dcterms:W3CDTF">2014-10-05T20:21:53Z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