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08" r:id="rId2"/>
    <p:sldId id="256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0260013" cy="7215188"/>
  <p:notesSz cx="9144000" cy="6858000"/>
  <p:custShowLst>
    <p:custShow name="A1" id="0">
      <p:sldLst>
        <p:sld r:id="rId4"/>
      </p:sldLst>
    </p:custShow>
    <p:custShow name="A2" id="1">
      <p:sldLst>
        <p:sld r:id="rId5"/>
      </p:sldLst>
    </p:custShow>
    <p:custShow name="A3" id="2">
      <p:sldLst>
        <p:sld r:id="rId6"/>
      </p:sldLst>
    </p:custShow>
    <p:custShow name="A4" id="3">
      <p:sldLst>
        <p:sld r:id="rId7"/>
      </p:sldLst>
    </p:custShow>
    <p:custShow name="B1" id="4">
      <p:sldLst>
        <p:sld r:id="rId8"/>
      </p:sldLst>
    </p:custShow>
    <p:custShow name="B2" id="5">
      <p:sldLst>
        <p:sld r:id="rId9"/>
      </p:sldLst>
    </p:custShow>
    <p:custShow name="B3" id="6">
      <p:sldLst>
        <p:sld r:id="rId10"/>
      </p:sldLst>
    </p:custShow>
    <p:custShow name="B4" id="7">
      <p:sldLst>
        <p:sld r:id="rId11"/>
      </p:sldLst>
    </p:custShow>
    <p:custShow name="C1" id="8">
      <p:sldLst>
        <p:sld r:id="rId12"/>
      </p:sldLst>
    </p:custShow>
    <p:custShow name="C2" id="9">
      <p:sldLst>
        <p:sld r:id="rId13"/>
      </p:sldLst>
    </p:custShow>
    <p:custShow name="C3" id="10">
      <p:sldLst>
        <p:sld r:id="rId14"/>
      </p:sldLst>
    </p:custShow>
    <p:custShow name="C4" id="11">
      <p:sldLst>
        <p:sld r:id="rId15"/>
      </p:sldLst>
    </p:custShow>
    <p:custShow name="D1" id="12">
      <p:sldLst>
        <p:sld r:id="rId16"/>
      </p:sldLst>
    </p:custShow>
    <p:custShow name="D2" id="13">
      <p:sldLst>
        <p:sld r:id="rId17"/>
      </p:sldLst>
    </p:custShow>
    <p:custShow name="D3" id="14">
      <p:sldLst>
        <p:sld r:id="rId18"/>
      </p:sldLst>
    </p:custShow>
    <p:custShow name="D4" id="15">
      <p:sldLst>
        <p:sld r:id="rId19"/>
      </p:sldLst>
    </p:custShow>
    <p:custShow name="FirstSteps" id="16">
      <p:sldLst>
        <p:sld r:id="rId3"/>
      </p:sldLst>
    </p:custShow>
    <p:custShow name="Strengthen" id="17">
      <p:sldLst>
        <p:sld r:id="rId20"/>
      </p:sldLst>
    </p:custShow>
    <p:custShow name="Extend" id="18">
      <p:sldLst>
        <p:sld r:id="rId37"/>
      </p:sldLst>
    </p:custShow>
    <p:custShow name="SA1" id="19">
      <p:sldLst>
        <p:sld r:id="rId21"/>
      </p:sldLst>
    </p:custShow>
    <p:custShow name="SA2" id="20">
      <p:sldLst>
        <p:sld r:id="rId22"/>
      </p:sldLst>
    </p:custShow>
    <p:custShow name="SA3" id="21">
      <p:sldLst>
        <p:sld r:id="rId23"/>
      </p:sldLst>
    </p:custShow>
    <p:custShow name="SA4" id="22">
      <p:sldLst>
        <p:sld r:id="rId24"/>
      </p:sldLst>
    </p:custShow>
    <p:custShow name="SB1" id="23">
      <p:sldLst>
        <p:sld r:id="rId25"/>
      </p:sldLst>
    </p:custShow>
    <p:custShow name="SB2" id="24">
      <p:sldLst>
        <p:sld r:id="rId26"/>
      </p:sldLst>
    </p:custShow>
    <p:custShow name="SB3" id="25">
      <p:sldLst>
        <p:sld r:id="rId27"/>
      </p:sldLst>
    </p:custShow>
    <p:custShow name="SB4" id="26">
      <p:sldLst>
        <p:sld r:id="rId28"/>
      </p:sldLst>
    </p:custShow>
    <p:custShow name="SC1" id="27">
      <p:sldLst>
        <p:sld r:id="rId29"/>
      </p:sldLst>
    </p:custShow>
    <p:custShow name="SC2" id="28">
      <p:sldLst>
        <p:sld r:id="rId30"/>
      </p:sldLst>
    </p:custShow>
    <p:custShow name="SC3" id="29">
      <p:sldLst>
        <p:sld r:id="rId31"/>
      </p:sldLst>
    </p:custShow>
    <p:custShow name="SC4" id="30">
      <p:sldLst>
        <p:sld r:id="rId32"/>
      </p:sldLst>
    </p:custShow>
    <p:custShow name="SD1" id="31">
      <p:sldLst>
        <p:sld r:id="rId33"/>
      </p:sldLst>
    </p:custShow>
    <p:custShow name="SD2" id="32">
      <p:sldLst>
        <p:sld r:id="rId34"/>
      </p:sldLst>
    </p:custShow>
    <p:custShow name="SD3" id="33">
      <p:sldLst>
        <p:sld r:id="rId35"/>
      </p:sldLst>
    </p:custShow>
    <p:custShow name="SD4" id="34">
      <p:sldLst>
        <p:sld r:id="rId36"/>
      </p:sldLst>
    </p:custShow>
    <p:custShow name="EA1" id="35">
      <p:sldLst>
        <p:sld r:id="rId38"/>
      </p:sldLst>
    </p:custShow>
    <p:custShow name="EA2" id="36">
      <p:sldLst>
        <p:sld r:id="rId39"/>
      </p:sldLst>
    </p:custShow>
    <p:custShow name="EA3" id="37">
      <p:sldLst>
        <p:sld r:id="rId40"/>
      </p:sldLst>
    </p:custShow>
    <p:custShow name="EA4" id="38">
      <p:sldLst>
        <p:sld r:id="rId41"/>
      </p:sldLst>
    </p:custShow>
    <p:custShow name="EB1" id="39">
      <p:sldLst>
        <p:sld r:id="rId42"/>
      </p:sldLst>
    </p:custShow>
    <p:custShow name="EB2" id="40">
      <p:sldLst>
        <p:sld r:id="rId43"/>
      </p:sldLst>
    </p:custShow>
    <p:custShow name="EB3" id="41">
      <p:sldLst>
        <p:sld r:id="rId44"/>
      </p:sldLst>
    </p:custShow>
    <p:custShow name="EB4" id="42">
      <p:sldLst>
        <p:sld r:id="rId45"/>
      </p:sldLst>
    </p:custShow>
    <p:custShow name="EC1" id="43">
      <p:sldLst>
        <p:sld r:id="rId46"/>
      </p:sldLst>
    </p:custShow>
    <p:custShow name="EC2" id="44">
      <p:sldLst>
        <p:sld r:id="rId47"/>
      </p:sldLst>
    </p:custShow>
    <p:custShow name="EC3" id="45">
      <p:sldLst>
        <p:sld r:id="rId48"/>
      </p:sldLst>
    </p:custShow>
    <p:custShow name="EC4" id="46">
      <p:sldLst>
        <p:sld r:id="rId49"/>
      </p:sldLst>
    </p:custShow>
    <p:custShow name="ED1" id="47">
      <p:sldLst>
        <p:sld r:id="rId50"/>
      </p:sldLst>
    </p:custShow>
    <p:custShow name="ED2" id="48">
      <p:sldLst>
        <p:sld r:id="rId51"/>
      </p:sldLst>
    </p:custShow>
    <p:custShow name="ED3" id="49">
      <p:sldLst>
        <p:sld r:id="rId52"/>
      </p:sldLst>
    </p:custShow>
    <p:custShow name="ED4" id="50">
      <p:sldLst>
        <p:sld r:id="rId5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6E8CCA"/>
    <a:srgbClr val="99CC33"/>
    <a:srgbClr val="ABCA69"/>
    <a:srgbClr val="D175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7651" autoAdjust="0"/>
  </p:normalViewPr>
  <p:slideViewPr>
    <p:cSldViewPr snapToGrid="0" snapToObjects="1">
      <p:cViewPr varScale="1">
        <p:scale>
          <a:sx n="111" d="100"/>
          <a:sy n="111" d="100"/>
        </p:scale>
        <p:origin x="-1040" y="-104"/>
      </p:cViewPr>
      <p:guideLst>
        <p:guide orient="horz" pos="2273"/>
        <p:guide pos="3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6"/>
    </p:cViewPr>
  </p:sorterViewPr>
  <p:notesViewPr>
    <p:cSldViewPr snapToGrid="0" snapToObjects="1">
      <p:cViewPr varScale="1">
        <p:scale>
          <a:sx n="101" d="100"/>
          <a:sy n="101" d="100"/>
        </p:scale>
        <p:origin x="-1552" y="-10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D795-2685-1647-86B8-154A1924054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514350"/>
            <a:ext cx="3657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1322A-3E6B-AD40-BCE2-97290F84C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322A-3E6B-AD40-BCE2-97290F84C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322A-3E6B-AD40-BCE2-97290F84CE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322A-3E6B-AD40-BCE2-97290F84CE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501" y="2241386"/>
            <a:ext cx="8721011" cy="154658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02" y="4088607"/>
            <a:ext cx="7182010" cy="1843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1008" y="432578"/>
            <a:ext cx="1820440" cy="920938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345" y="432578"/>
            <a:ext cx="5295663" cy="9209386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70" y="4636427"/>
            <a:ext cx="8721011" cy="14330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470" y="3058105"/>
            <a:ext cx="8721011" cy="1578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345" y="2518635"/>
            <a:ext cx="3557160" cy="7123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2506" y="2518635"/>
            <a:ext cx="3558942" cy="7123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02" y="288942"/>
            <a:ext cx="9234011" cy="1202531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01" y="1615067"/>
            <a:ext cx="4533287" cy="6730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1" y="2288150"/>
            <a:ext cx="4533287" cy="41570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1946" y="1615067"/>
            <a:ext cx="4535068" cy="6730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1946" y="2288150"/>
            <a:ext cx="4535068" cy="41570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02" y="287272"/>
            <a:ext cx="3375473" cy="12225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381" y="287272"/>
            <a:ext cx="5735633" cy="615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002" y="1509845"/>
            <a:ext cx="3375473" cy="49353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035" y="5050632"/>
            <a:ext cx="6156008" cy="5962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1035" y="644690"/>
            <a:ext cx="6156008" cy="4329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035" y="5646887"/>
            <a:ext cx="6156008" cy="8467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02" y="1683545"/>
            <a:ext cx="9234011" cy="476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000" y="6687411"/>
            <a:ext cx="2394003" cy="384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5F8A-A97D-7046-8AF3-B415EBD6677A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504" y="6687411"/>
            <a:ext cx="3249005" cy="384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3010" y="6687411"/>
            <a:ext cx="2394003" cy="384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DD43-3693-7944-97B0-DC26E4DE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13" y="1885866"/>
            <a:ext cx="383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Helvetica"/>
                <a:cs typeface="Helvetica"/>
              </a:rPr>
              <a:t>SELECT A WORKSHEET:</a:t>
            </a:r>
          </a:p>
        </p:txBody>
      </p:sp>
      <p:pic>
        <p:nvPicPr>
          <p:cNvPr id="5" name="Picture 4">
            <a:hlinkClick r:id="" action="ppaction://customshow?id=17&amp;return=tru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558701"/>
            <a:ext cx="22352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" action="ppaction://customshow?id=16&amp;return=tru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518088"/>
            <a:ext cx="2235200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hlinkClick r:id="" action="ppaction://customshow?id=18&amp;return=tru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82" y="4593212"/>
            <a:ext cx="22352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339" y="5437368"/>
            <a:ext cx="1625600" cy="88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itle 30"/>
          <p:cNvSpPr>
            <a:spLocks noGrp="1"/>
          </p:cNvSpPr>
          <p:nvPr>
            <p:ph type="title" idx="4294967295"/>
          </p:nvPr>
        </p:nvSpPr>
        <p:spPr>
          <a:xfrm>
            <a:off x="513002" y="3031"/>
            <a:ext cx="9234011" cy="1202531"/>
          </a:xfrm>
        </p:spPr>
        <p:txBody>
          <a:bodyPr>
            <a:normAutofit/>
          </a:bodyPr>
          <a:lstStyle/>
          <a:p>
            <a:r>
              <a:rPr lang="en-GB" sz="4800" b="1" cap="all" dirty="0" smtClean="0">
                <a:latin typeface="Helvetica"/>
                <a:cs typeface="Helvetica"/>
              </a:rPr>
              <a:t>ANGLES IN TRIANGLES</a:t>
            </a:r>
            <a:endParaRPr lang="en-GB" sz="4800" b="1" cap="all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42" y="6747167"/>
            <a:ext cx="3369883" cy="369332"/>
          </a:xfrm>
          <a:prstGeom prst="rect">
            <a:avLst/>
          </a:prstGeom>
          <a:solidFill>
            <a:srgbClr val="E7E7E7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Helvetica"/>
                <a:cs typeface="Helvetica"/>
              </a:rPr>
              <a:t>© 2018 Maths</a:t>
            </a:r>
            <a:r>
              <a:rPr lang="de-DE" b="1" dirty="0" smtClean="0">
                <a:solidFill>
                  <a:srgbClr val="FF0000"/>
                </a:solidFill>
                <a:latin typeface="Helvetica"/>
                <a:cs typeface="Helvetica"/>
              </a:rPr>
              <a:t>4</a:t>
            </a:r>
            <a:r>
              <a:rPr lang="de-DE" b="1" dirty="0" smtClean="0">
                <a:latin typeface="Helvetica"/>
                <a:cs typeface="Helvetica"/>
              </a:rPr>
              <a:t>Everyone.com</a:t>
            </a:r>
            <a:endParaRPr lang="en-GB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9670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78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19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82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30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18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275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54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17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6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" action="ppaction://customshow?id=27&amp;return=true"/>
          </p:cNvPr>
          <p:cNvSpPr/>
          <p:nvPr/>
        </p:nvSpPr>
        <p:spPr>
          <a:xfrm>
            <a:off x="539575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3" name="Rectangle 12">
            <a:hlinkClick r:id="" action="ppaction://customshow?id=28&amp;return=true"/>
          </p:cNvPr>
          <p:cNvSpPr/>
          <p:nvPr/>
        </p:nvSpPr>
        <p:spPr>
          <a:xfrm>
            <a:off x="2860530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customshow?id=29&amp;return=true"/>
          </p:cNvPr>
          <p:cNvSpPr/>
          <p:nvPr/>
        </p:nvSpPr>
        <p:spPr>
          <a:xfrm>
            <a:off x="5181485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customshow?id=30&amp;return=true"/>
          </p:cNvPr>
          <p:cNvSpPr/>
          <p:nvPr/>
        </p:nvSpPr>
        <p:spPr>
          <a:xfrm>
            <a:off x="7473246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" action="ppaction://customshow?id=31&amp;return=true"/>
          </p:cNvPr>
          <p:cNvSpPr/>
          <p:nvPr/>
        </p:nvSpPr>
        <p:spPr>
          <a:xfrm>
            <a:off x="524456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" action="ppaction://customshow?id=32&amp;return=true"/>
          </p:cNvPr>
          <p:cNvSpPr/>
          <p:nvPr/>
        </p:nvSpPr>
        <p:spPr>
          <a:xfrm>
            <a:off x="2845411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" action="ppaction://customshow?id=33&amp;return=true"/>
          </p:cNvPr>
          <p:cNvSpPr/>
          <p:nvPr/>
        </p:nvSpPr>
        <p:spPr>
          <a:xfrm>
            <a:off x="5166366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customshow?id=34&amp;return=true"/>
          </p:cNvPr>
          <p:cNvSpPr/>
          <p:nvPr/>
        </p:nvSpPr>
        <p:spPr>
          <a:xfrm>
            <a:off x="7458127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rgbClr val="FFFFFF">
                    <a:alpha val="0"/>
                  </a:srgbClr>
                </a:solidFill>
              </a:rPr>
              <a:t>Strengthen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4" name="Rectangle 3">
            <a:hlinkClick r:id="" action="ppaction://customshow?id=20&amp;return=true"/>
          </p:cNvPr>
          <p:cNvSpPr/>
          <p:nvPr/>
        </p:nvSpPr>
        <p:spPr>
          <a:xfrm>
            <a:off x="2875649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hlinkClick r:id="" action="ppaction://customshow?id=21&amp;return=true"/>
          </p:cNvPr>
          <p:cNvSpPr/>
          <p:nvPr/>
        </p:nvSpPr>
        <p:spPr>
          <a:xfrm>
            <a:off x="5196604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hlinkClick r:id="" action="ppaction://customshow?id=22&amp;return=true"/>
          </p:cNvPr>
          <p:cNvSpPr/>
          <p:nvPr/>
        </p:nvSpPr>
        <p:spPr>
          <a:xfrm>
            <a:off x="7488365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hlinkClick r:id="" action="ppaction://customshow?id=23&amp;return=true"/>
          </p:cNvPr>
          <p:cNvSpPr/>
          <p:nvPr/>
        </p:nvSpPr>
        <p:spPr>
          <a:xfrm>
            <a:off x="554694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hlinkClick r:id="" action="ppaction://customshow?id=24&amp;return=true"/>
          </p:cNvPr>
          <p:cNvSpPr/>
          <p:nvPr/>
        </p:nvSpPr>
        <p:spPr>
          <a:xfrm>
            <a:off x="2875649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hlinkClick r:id="" action="ppaction://customshow?id=25&amp;return=true"/>
          </p:cNvPr>
          <p:cNvSpPr/>
          <p:nvPr/>
        </p:nvSpPr>
        <p:spPr>
          <a:xfrm>
            <a:off x="5196604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hlinkClick r:id="" action="ppaction://customshow?id=26&amp;return=true"/>
          </p:cNvPr>
          <p:cNvSpPr/>
          <p:nvPr/>
        </p:nvSpPr>
        <p:spPr>
          <a:xfrm>
            <a:off x="7488365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hlinkClick r:id="" action="ppaction://customshow?id=19&amp;return=true"/>
          </p:cNvPr>
          <p:cNvSpPr/>
          <p:nvPr/>
        </p:nvSpPr>
        <p:spPr>
          <a:xfrm>
            <a:off x="554694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6718071"/>
            <a:ext cx="10260012" cy="461665"/>
          </a:xfrm>
          <a:prstGeom prst="rect">
            <a:avLst/>
          </a:prstGeom>
          <a:solidFill>
            <a:srgbClr val="99CC33"/>
          </a:solidFill>
          <a:ln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189941" y="6756171"/>
            <a:ext cx="788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CLICK A QUESTION TO ENLARGE, OR PRESS ‘ESC’ ON YOUR KEYBOARD TO FINISH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0260013" cy="6756171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" action="ppaction://customshow?id=8&amp;return=true"/>
          </p:cNvPr>
          <p:cNvSpPr/>
          <p:nvPr/>
        </p:nvSpPr>
        <p:spPr>
          <a:xfrm>
            <a:off x="539575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3" name="Rectangle 12">
            <a:hlinkClick r:id="" action="ppaction://customshow?id=9&amp;return=true"/>
          </p:cNvPr>
          <p:cNvSpPr/>
          <p:nvPr/>
        </p:nvSpPr>
        <p:spPr>
          <a:xfrm>
            <a:off x="2860530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customshow?id=10&amp;return=true"/>
          </p:cNvPr>
          <p:cNvSpPr/>
          <p:nvPr/>
        </p:nvSpPr>
        <p:spPr>
          <a:xfrm>
            <a:off x="5181485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customshow?id=11&amp;return=true"/>
          </p:cNvPr>
          <p:cNvSpPr/>
          <p:nvPr/>
        </p:nvSpPr>
        <p:spPr>
          <a:xfrm>
            <a:off x="7473246" y="4091150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" action="ppaction://customshow?id=12&amp;return=true"/>
          </p:cNvPr>
          <p:cNvSpPr/>
          <p:nvPr/>
        </p:nvSpPr>
        <p:spPr>
          <a:xfrm>
            <a:off x="524456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" action="ppaction://customshow?id=13&amp;return=true"/>
          </p:cNvPr>
          <p:cNvSpPr/>
          <p:nvPr/>
        </p:nvSpPr>
        <p:spPr>
          <a:xfrm>
            <a:off x="2845411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" action="ppaction://customshow?id=14&amp;return=true"/>
          </p:cNvPr>
          <p:cNvSpPr/>
          <p:nvPr/>
        </p:nvSpPr>
        <p:spPr>
          <a:xfrm>
            <a:off x="5166366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customshow?id=15&amp;return=true"/>
          </p:cNvPr>
          <p:cNvSpPr/>
          <p:nvPr/>
        </p:nvSpPr>
        <p:spPr>
          <a:xfrm>
            <a:off x="7458127" y="539195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First Steps</a:t>
            </a:r>
          </a:p>
        </p:txBody>
      </p:sp>
      <p:sp>
        <p:nvSpPr>
          <p:cNvPr id="4" name="Rectangle 3">
            <a:hlinkClick r:id="" action="ppaction://customshow?id=1&amp;return=true"/>
          </p:cNvPr>
          <p:cNvSpPr/>
          <p:nvPr/>
        </p:nvSpPr>
        <p:spPr>
          <a:xfrm>
            <a:off x="2875649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hlinkClick r:id="" action="ppaction://customshow?id=2&amp;return=true"/>
          </p:cNvPr>
          <p:cNvSpPr/>
          <p:nvPr/>
        </p:nvSpPr>
        <p:spPr>
          <a:xfrm>
            <a:off x="5196604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hlinkClick r:id="" action="ppaction://customshow?id=3&amp;return=true"/>
          </p:cNvPr>
          <p:cNvSpPr/>
          <p:nvPr/>
        </p:nvSpPr>
        <p:spPr>
          <a:xfrm>
            <a:off x="7488365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hlinkClick r:id="" action="ppaction://customshow?id=4&amp;return=true"/>
          </p:cNvPr>
          <p:cNvSpPr/>
          <p:nvPr/>
        </p:nvSpPr>
        <p:spPr>
          <a:xfrm>
            <a:off x="554694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hlinkClick r:id="" action="ppaction://customshow?id=5&amp;return=true"/>
          </p:cNvPr>
          <p:cNvSpPr/>
          <p:nvPr/>
        </p:nvSpPr>
        <p:spPr>
          <a:xfrm>
            <a:off x="2875649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hlinkClick r:id="" action="ppaction://customshow?id=6&amp;return=true"/>
          </p:cNvPr>
          <p:cNvSpPr/>
          <p:nvPr/>
        </p:nvSpPr>
        <p:spPr>
          <a:xfrm>
            <a:off x="5196604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hlinkClick r:id="" action="ppaction://customshow?id=7&amp;return=true"/>
          </p:cNvPr>
          <p:cNvSpPr/>
          <p:nvPr/>
        </p:nvSpPr>
        <p:spPr>
          <a:xfrm>
            <a:off x="7488365" y="2790346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hlinkClick r:id="" action="ppaction://customshow?id=0&amp;return=true"/>
          </p:cNvPr>
          <p:cNvSpPr/>
          <p:nvPr/>
        </p:nvSpPr>
        <p:spPr>
          <a:xfrm>
            <a:off x="554694" y="1474424"/>
            <a:ext cx="2247970" cy="12554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6718071"/>
            <a:ext cx="10260012" cy="461665"/>
          </a:xfrm>
          <a:prstGeom prst="rect">
            <a:avLst/>
          </a:prstGeom>
          <a:solidFill>
            <a:srgbClr val="D17574"/>
          </a:solidFill>
          <a:ln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189941" y="6756171"/>
            <a:ext cx="788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CLICK A QUESTION TO ENLARGE, OR PRESS ‘ESC’ ON YOUR KEYBOARD TO FINISH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260013" cy="6756171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11" name="TextBox 10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8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10" name="TextBox 9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04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10" name="TextBox 9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56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8" name="TextBox 7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38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85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372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1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06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9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7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11" name="TextBox 10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86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30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95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68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91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50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99CC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99CC33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99CC33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51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" action="ppaction://customshow?id=43&amp;return=true"/>
          </p:cNvPr>
          <p:cNvSpPr/>
          <p:nvPr/>
        </p:nvSpPr>
        <p:spPr>
          <a:xfrm>
            <a:off x="539575" y="4970576"/>
            <a:ext cx="2247970" cy="16425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3" name="Rectangle 12">
            <a:hlinkClick r:id="" action="ppaction://customshow?id=44&amp;return=true"/>
          </p:cNvPr>
          <p:cNvSpPr/>
          <p:nvPr/>
        </p:nvSpPr>
        <p:spPr>
          <a:xfrm>
            <a:off x="2860530" y="4970576"/>
            <a:ext cx="2247970" cy="16425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customshow?id=45&amp;return=true"/>
          </p:cNvPr>
          <p:cNvSpPr/>
          <p:nvPr/>
        </p:nvSpPr>
        <p:spPr>
          <a:xfrm>
            <a:off x="5181485" y="4970576"/>
            <a:ext cx="2247970" cy="16425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customshow?id=46&amp;return=true"/>
          </p:cNvPr>
          <p:cNvSpPr/>
          <p:nvPr/>
        </p:nvSpPr>
        <p:spPr>
          <a:xfrm>
            <a:off x="7473246" y="4970576"/>
            <a:ext cx="2247970" cy="16425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rgbClr val="FFFFFF">
                    <a:alpha val="0"/>
                  </a:srgbClr>
                </a:solidFill>
              </a:rPr>
              <a:t>Extend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4" name="Rectangle 3">
            <a:hlinkClick r:id="" action="ppaction://customshow?id=36&amp;return=true"/>
          </p:cNvPr>
          <p:cNvSpPr/>
          <p:nvPr/>
        </p:nvSpPr>
        <p:spPr>
          <a:xfrm>
            <a:off x="2875649" y="1474423"/>
            <a:ext cx="2247970" cy="16719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hlinkClick r:id="" action="ppaction://customshow?id=37&amp;return=true"/>
          </p:cNvPr>
          <p:cNvSpPr/>
          <p:nvPr/>
        </p:nvSpPr>
        <p:spPr>
          <a:xfrm>
            <a:off x="5196604" y="1474423"/>
            <a:ext cx="2247970" cy="16719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hlinkClick r:id="" action="ppaction://customshow?id=38&amp;return=true"/>
          </p:cNvPr>
          <p:cNvSpPr/>
          <p:nvPr/>
        </p:nvSpPr>
        <p:spPr>
          <a:xfrm>
            <a:off x="7488365" y="1474423"/>
            <a:ext cx="2247970" cy="16719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hlinkClick r:id="" action="ppaction://customshow?id=39&amp;return=true"/>
          </p:cNvPr>
          <p:cNvSpPr/>
          <p:nvPr/>
        </p:nvSpPr>
        <p:spPr>
          <a:xfrm>
            <a:off x="554694" y="3236559"/>
            <a:ext cx="2247970" cy="1648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hlinkClick r:id="" action="ppaction://customshow?id=40&amp;return=true"/>
          </p:cNvPr>
          <p:cNvSpPr/>
          <p:nvPr/>
        </p:nvSpPr>
        <p:spPr>
          <a:xfrm>
            <a:off x="2875649" y="3236559"/>
            <a:ext cx="2247970" cy="1648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hlinkClick r:id="" action="ppaction://customshow?id=41&amp;return=true"/>
          </p:cNvPr>
          <p:cNvSpPr/>
          <p:nvPr/>
        </p:nvSpPr>
        <p:spPr>
          <a:xfrm>
            <a:off x="5196604" y="3236559"/>
            <a:ext cx="2247970" cy="1648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hlinkClick r:id="" action="ppaction://customshow?id=42&amp;return=true"/>
          </p:cNvPr>
          <p:cNvSpPr/>
          <p:nvPr/>
        </p:nvSpPr>
        <p:spPr>
          <a:xfrm>
            <a:off x="7488365" y="3236559"/>
            <a:ext cx="2247970" cy="164888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hlinkClick r:id="" action="ppaction://customshow?id=35&amp;return=true"/>
          </p:cNvPr>
          <p:cNvSpPr/>
          <p:nvPr/>
        </p:nvSpPr>
        <p:spPr>
          <a:xfrm>
            <a:off x="554694" y="1474423"/>
            <a:ext cx="2247970" cy="16719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GB" sz="4400">
              <a:solidFill>
                <a:srgbClr val="FFFFFF">
                  <a:alpha val="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6718071"/>
            <a:ext cx="10260012" cy="461665"/>
          </a:xfrm>
          <a:prstGeom prst="rect">
            <a:avLst/>
          </a:prstGeom>
          <a:solidFill>
            <a:srgbClr val="6E8CCA"/>
          </a:solidFill>
          <a:ln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189941" y="6756171"/>
            <a:ext cx="788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CLICK A QUESTION TO ENLARGE, OR PRESS ‘ESC’ ON YOUR KEYBOARD TO FINISH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0260013" cy="6756171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17" name="TextBox 16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7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10" name="TextBox 9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32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10" name="TextBox 9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68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10" name="TextBox 9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84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8" name="TextBox 7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07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44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09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40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90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74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384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329" y="1429594"/>
            <a:ext cx="7640677" cy="568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09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C4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607717"/>
            <a:ext cx="817503" cy="817503"/>
          </a:xfrm>
          <a:prstGeom prst="ellipse">
            <a:avLst/>
          </a:prstGeom>
          <a:solidFill>
            <a:srgbClr val="6E8CCA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01659" y="1429594"/>
            <a:ext cx="7662347" cy="568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429594"/>
            <a:ext cx="5868000" cy="4356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6E8CCA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6001602"/>
            <a:ext cx="5237331" cy="852531"/>
            <a:chOff x="2511341" y="5878082"/>
            <a:chExt cx="5237331" cy="852531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grp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941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10" name="TextBox 9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54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D4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6E8CC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A4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8" name="TextBox 7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95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9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62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002" y="288942"/>
            <a:ext cx="9234011" cy="1202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FFFFFF">
                    <a:alpha val="0"/>
                  </a:srgbClr>
                </a:solidFill>
              </a:rPr>
              <a:t>A4</a:t>
            </a:r>
            <a:endParaRPr lang="en-GB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FFFFFF">
                    <a:alpha val="0"/>
                  </a:srgbClr>
                </a:solidFill>
              </a:rPr>
              <a:t>B3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0013" cy="7215188"/>
          </a:xfrm>
          <a:prstGeom prst="rect">
            <a:avLst/>
          </a:prstGeom>
          <a:noFill/>
          <a:ln w="38100" cmpd="sng">
            <a:solidFill>
              <a:srgbClr val="D175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" action="ppaction://hlinkshowjump?jump=endshow"/>
          </p:cNvPr>
          <p:cNvSpPr/>
          <p:nvPr/>
        </p:nvSpPr>
        <p:spPr>
          <a:xfrm>
            <a:off x="8032670" y="1165957"/>
            <a:ext cx="817503" cy="817503"/>
          </a:xfrm>
          <a:prstGeom prst="ellipse">
            <a:avLst/>
          </a:prstGeom>
          <a:solidFill>
            <a:srgbClr val="D17574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X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2614" y="1969595"/>
            <a:ext cx="5868000" cy="32759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06" y="1969595"/>
            <a:ext cx="5868000" cy="327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 cap="sq">
            <a:solidFill>
              <a:srgbClr val="D17574"/>
            </a:solidFill>
            <a:prstDash val="solid"/>
            <a:miter lim="800000"/>
          </a:ln>
          <a:effectLst>
            <a:glow rad="254000">
              <a:schemeClr val="bg1">
                <a:lumMod val="85000"/>
                <a:alpha val="5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1341" y="5387538"/>
            <a:ext cx="5237331" cy="852531"/>
            <a:chOff x="2511341" y="5878082"/>
            <a:chExt cx="5237331" cy="852531"/>
          </a:xfrm>
          <a:solidFill>
            <a:srgbClr val="EBE9DA"/>
          </a:solidFill>
        </p:grpSpPr>
        <p:sp>
          <p:nvSpPr>
            <p:cNvPr id="9" name="TextBox 8"/>
            <p:cNvSpPr txBox="1"/>
            <p:nvPr/>
          </p:nvSpPr>
          <p:spPr>
            <a:xfrm>
              <a:off x="2511341" y="6361281"/>
              <a:ext cx="5237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CLICK TO TOGGLE BETWEEN QUESTION AND ANSWER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4888432" y="5878082"/>
              <a:ext cx="483149" cy="483199"/>
            </a:xfrm>
            <a:prstGeom prst="upArrow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22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4x4 Solutions with Zo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4x4 Solutions with Zoom.potx</Template>
  <TotalTime>309</TotalTime>
  <Words>501</Words>
  <Application>Microsoft Macintosh PowerPoint</Application>
  <PresentationFormat>Custom</PresentationFormat>
  <Paragraphs>184</Paragraphs>
  <Slides>52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  <vt:variant>
        <vt:lpstr>Custom Shows</vt:lpstr>
      </vt:variant>
      <vt:variant>
        <vt:i4>51</vt:i4>
      </vt:variant>
    </vt:vector>
  </HeadingPairs>
  <TitlesOfParts>
    <vt:vector size="104" baseType="lpstr">
      <vt:lpstr>4x4 Solutions with Zoom</vt:lpstr>
      <vt:lpstr>ANGLES IN TRIANGLES</vt:lpstr>
      <vt:lpstr>First Steps</vt:lpstr>
      <vt:lpstr>A1</vt:lpstr>
      <vt:lpstr>A2</vt:lpstr>
      <vt:lpstr>A3</vt:lpstr>
      <vt:lpstr>A4</vt:lpstr>
      <vt:lpstr>B1</vt:lpstr>
      <vt:lpstr>B2</vt:lpstr>
      <vt:lpstr>B3</vt:lpstr>
      <vt:lpstr>B4</vt:lpstr>
      <vt:lpstr>C1</vt:lpstr>
      <vt:lpstr>C2</vt:lpstr>
      <vt:lpstr>C3</vt:lpstr>
      <vt:lpstr>C4</vt:lpstr>
      <vt:lpstr>D1</vt:lpstr>
      <vt:lpstr>D2</vt:lpstr>
      <vt:lpstr>D3</vt:lpstr>
      <vt:lpstr>D4</vt:lpstr>
      <vt:lpstr>Strengthen</vt:lpstr>
      <vt:lpstr>A1</vt:lpstr>
      <vt:lpstr>A2</vt:lpstr>
      <vt:lpstr>A3</vt:lpstr>
      <vt:lpstr>A4</vt:lpstr>
      <vt:lpstr>B1</vt:lpstr>
      <vt:lpstr>B2</vt:lpstr>
      <vt:lpstr>B3</vt:lpstr>
      <vt:lpstr>B4</vt:lpstr>
      <vt:lpstr>C1</vt:lpstr>
      <vt:lpstr>C2</vt:lpstr>
      <vt:lpstr>C3</vt:lpstr>
      <vt:lpstr>C4</vt:lpstr>
      <vt:lpstr>D1</vt:lpstr>
      <vt:lpstr>D2</vt:lpstr>
      <vt:lpstr>D3</vt:lpstr>
      <vt:lpstr>D4</vt:lpstr>
      <vt:lpstr>Extend</vt:lpstr>
      <vt:lpstr>A1</vt:lpstr>
      <vt:lpstr>A2</vt:lpstr>
      <vt:lpstr>A3</vt:lpstr>
      <vt:lpstr>A4</vt:lpstr>
      <vt:lpstr>B1</vt:lpstr>
      <vt:lpstr>B2</vt:lpstr>
      <vt:lpstr>B3</vt:lpstr>
      <vt:lpstr>B4</vt:lpstr>
      <vt:lpstr>C1</vt:lpstr>
      <vt:lpstr>C2</vt:lpstr>
      <vt:lpstr>C3</vt:lpstr>
      <vt:lpstr>C4</vt:lpstr>
      <vt:lpstr>D1</vt:lpstr>
      <vt:lpstr>D2</vt:lpstr>
      <vt:lpstr>D3</vt:lpstr>
      <vt:lpstr>D4</vt:lpstr>
      <vt:lpstr>A1</vt:lpstr>
      <vt:lpstr>A2</vt:lpstr>
      <vt:lpstr>A3</vt:lpstr>
      <vt:lpstr>A4</vt:lpstr>
      <vt:lpstr>B1</vt:lpstr>
      <vt:lpstr>B2</vt:lpstr>
      <vt:lpstr>B3</vt:lpstr>
      <vt:lpstr>B4</vt:lpstr>
      <vt:lpstr>C1</vt:lpstr>
      <vt:lpstr>C2</vt:lpstr>
      <vt:lpstr>C3</vt:lpstr>
      <vt:lpstr>C4</vt:lpstr>
      <vt:lpstr>D1</vt:lpstr>
      <vt:lpstr>D2</vt:lpstr>
      <vt:lpstr>D3</vt:lpstr>
      <vt:lpstr>D4</vt:lpstr>
      <vt:lpstr>FirstSteps</vt:lpstr>
      <vt:lpstr>Strengthen</vt:lpstr>
      <vt:lpstr>Extend</vt:lpstr>
      <vt:lpstr>SA1</vt:lpstr>
      <vt:lpstr>SA2</vt:lpstr>
      <vt:lpstr>SA3</vt:lpstr>
      <vt:lpstr>SA4</vt:lpstr>
      <vt:lpstr>SB1</vt:lpstr>
      <vt:lpstr>SB2</vt:lpstr>
      <vt:lpstr>SB3</vt:lpstr>
      <vt:lpstr>SB4</vt:lpstr>
      <vt:lpstr>SC1</vt:lpstr>
      <vt:lpstr>SC2</vt:lpstr>
      <vt:lpstr>SC3</vt:lpstr>
      <vt:lpstr>SC4</vt:lpstr>
      <vt:lpstr>SD1</vt:lpstr>
      <vt:lpstr>SD2</vt:lpstr>
      <vt:lpstr>SD3</vt:lpstr>
      <vt:lpstr>SD4</vt:lpstr>
      <vt:lpstr>EA1</vt:lpstr>
      <vt:lpstr>EA2</vt:lpstr>
      <vt:lpstr>EA3</vt:lpstr>
      <vt:lpstr>EA4</vt:lpstr>
      <vt:lpstr>EB1</vt:lpstr>
      <vt:lpstr>EB2</vt:lpstr>
      <vt:lpstr>EB3</vt:lpstr>
      <vt:lpstr>EB4</vt:lpstr>
      <vt:lpstr>EC1</vt:lpstr>
      <vt:lpstr>EC2</vt:lpstr>
      <vt:lpstr>EC3</vt:lpstr>
      <vt:lpstr>EC4</vt:lpstr>
      <vt:lpstr>ED1</vt:lpstr>
      <vt:lpstr>ED2</vt:lpstr>
      <vt:lpstr>ED3</vt:lpstr>
      <vt:lpstr>ED4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Morse</dc:creator>
  <cp:lastModifiedBy>Maths4Everyone</cp:lastModifiedBy>
  <cp:revision>49</cp:revision>
  <cp:lastPrinted>2016-11-16T09:22:57Z</cp:lastPrinted>
  <dcterms:created xsi:type="dcterms:W3CDTF">2016-11-16T09:21:31Z</dcterms:created>
  <dcterms:modified xsi:type="dcterms:W3CDTF">2018-10-10T13:44:18Z</dcterms:modified>
</cp:coreProperties>
</file>